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8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8288000" cy="10287000"/>
  <p:notesSz cx="6858000" cy="9144000"/>
  <p:embeddedFontLst>
    <p:embeddedFont>
      <p:font typeface="Archivo Black" panose="020B0604020202020204" charset="0"/>
      <p:regular r:id="rId35"/>
    </p:embeddedFont>
    <p:embeddedFont>
      <p:font typeface="Arimo" panose="020B0604020202020204" charset="0"/>
      <p:regular r:id="rId36"/>
    </p:embeddedFont>
    <p:embeddedFont>
      <p:font typeface="Arimo Bold" panose="020B0604020202020204" charset="0"/>
      <p:regular r:id="rId37"/>
    </p:embeddedFont>
    <p:embeddedFont>
      <p:font typeface="Comic Sans" panose="020B0604020202020204" charset="0"/>
      <p:regular r:id="rId38"/>
    </p:embeddedFont>
    <p:embeddedFont>
      <p:font typeface="DM Sans" pitchFamily="2" charset="0"/>
      <p:regular r:id="rId39"/>
      <p:bold r:id="rId40"/>
      <p:italic r:id="rId41"/>
      <p:boldItalic r:id="rId42"/>
    </p:embeddedFont>
    <p:embeddedFont>
      <p:font typeface="League Spartan" panose="020B0604020202020204" charset="0"/>
      <p:regular r:id="rId43"/>
    </p:embeddedFont>
    <p:embeddedFont>
      <p:font typeface="Poppins Bold" panose="020B0604020202020204" charset="0"/>
      <p:regular r:id="rId44"/>
      <p:bold r:id="rId45"/>
    </p:embeddedFont>
    <p:embeddedFont>
      <p:font typeface="Shrikhan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4F340-64BD-4A3D-579D-0EAEF0F92A5E}" v="55" dt="2026-01-09T07:45:11.105"/>
    <p1510:client id="{17B9F328-591A-11BF-26E2-77096A065300}" v="16" dt="2026-01-09T09:39:30.542"/>
    <p1510:client id="{32D29B53-584B-AC36-F920-DC0813BDFDAF}" v="12" dt="2026-01-09T06:46:28.345"/>
    <p1510:client id="{4A40410C-BED9-126D-590E-5960DDB8455A}" v="1" dt="2026-01-09T12:57:53.370"/>
    <p1510:client id="{53F3D465-B0F0-B9C2-EA45-A523B5D3D212}" v="27" dt="2026-01-09T07:00:58.335"/>
    <p1510:client id="{55CEA74E-FB8F-4956-A421-B2F88112B6FE}" v="114" dt="2026-01-09T13:05:40.570"/>
    <p1510:client id="{5804BB81-CD61-5DE9-C9D8-0752BB20E7F1}" v="2" dt="2026-01-09T12:49:04.703"/>
    <p1510:client id="{588BC704-185E-2299-FAE8-D7E97EEBD12A}" v="53" dt="2026-01-09T12:40:47.749"/>
    <p1510:client id="{81AD7BAA-BF43-1AD4-0BEC-6B29FE8744EB}" v="26" dt="2026-01-09T10:54:33.824"/>
    <p1510:client id="{C749BAA1-8DFA-757B-4BE2-3A944D184FE2}" v="137" dt="2026-01-09T08:04:07.577"/>
    <p1510:client id="{E7459237-BBEB-4923-F291-25DB41782AD3}" v="6" dt="2026-01-09T07:04:42.0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25"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51.png"/><Relationship Id="rId18" Type="http://schemas.openxmlformats.org/officeDocument/2006/relationships/image" Target="../media/image77.jpeg"/><Relationship Id="rId3" Type="http://schemas.openxmlformats.org/officeDocument/2006/relationships/slideLayout" Target="../slideLayouts/slideLayout7.xml"/><Relationship Id="rId7" Type="http://schemas.openxmlformats.org/officeDocument/2006/relationships/image" Target="../media/image74.png"/><Relationship Id="rId12" Type="http://schemas.openxmlformats.org/officeDocument/2006/relationships/image" Target="../media/image19.svg"/><Relationship Id="rId17" Type="http://schemas.openxmlformats.org/officeDocument/2006/relationships/image" Target="../media/image44.svg"/><Relationship Id="rId2" Type="http://schemas.openxmlformats.org/officeDocument/2006/relationships/video" Target="../media/media2.mp4"/><Relationship Id="rId16" Type="http://schemas.openxmlformats.org/officeDocument/2006/relationships/image" Target="../media/image43.png"/><Relationship Id="rId1" Type="http://schemas.microsoft.com/office/2007/relationships/media" Target="../media/media2.mp4"/><Relationship Id="rId6" Type="http://schemas.openxmlformats.org/officeDocument/2006/relationships/image" Target="../media/image56.svg"/><Relationship Id="rId11" Type="http://schemas.openxmlformats.org/officeDocument/2006/relationships/image" Target="../media/image18.png"/><Relationship Id="rId5" Type="http://schemas.openxmlformats.org/officeDocument/2006/relationships/image" Target="../media/image46.png"/><Relationship Id="rId15" Type="http://schemas.openxmlformats.org/officeDocument/2006/relationships/image" Target="../media/image76.png"/><Relationship Id="rId10" Type="http://schemas.openxmlformats.org/officeDocument/2006/relationships/image" Target="../media/image57.svg"/><Relationship Id="rId4" Type="http://schemas.openxmlformats.org/officeDocument/2006/relationships/notesSlide" Target="../notesSlides/notesSlide10.xml"/><Relationship Id="rId9" Type="http://schemas.openxmlformats.org/officeDocument/2006/relationships/image" Target="../media/image48.png"/><Relationship Id="rId14" Type="http://schemas.openxmlformats.org/officeDocument/2006/relationships/image" Target="../media/image58.sv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60.svg"/><Relationship Id="rId9" Type="http://schemas.openxmlformats.org/officeDocument/2006/relationships/image" Target="../media/image64.svg"/></Relationships>
</file>

<file path=ppt/slides/_rels/slide12.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8.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2.svg"/><Relationship Id="rId11" Type="http://schemas.openxmlformats.org/officeDocument/2006/relationships/image" Target="../media/image86.svg"/><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80.sv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5.svg"/><Relationship Id="rId3" Type="http://schemas.openxmlformats.org/officeDocument/2006/relationships/image" Target="../media/image89.png"/><Relationship Id="rId7" Type="http://schemas.openxmlformats.org/officeDocument/2006/relationships/image" Target="../media/image14.png"/><Relationship Id="rId12"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2.svg"/><Relationship Id="rId11" Type="http://schemas.openxmlformats.org/officeDocument/2006/relationships/image" Target="../media/image53.png"/><Relationship Id="rId5" Type="http://schemas.openxmlformats.org/officeDocument/2006/relationships/image" Target="../media/image91.png"/><Relationship Id="rId10" Type="http://schemas.openxmlformats.org/officeDocument/2006/relationships/image" Target="../media/image84.svg"/><Relationship Id="rId4" Type="http://schemas.openxmlformats.org/officeDocument/2006/relationships/image" Target="../media/image90.svg"/><Relationship Id="rId9" Type="http://schemas.openxmlformats.org/officeDocument/2006/relationships/image" Target="../media/image83.png"/><Relationship Id="rId14" Type="http://schemas.openxmlformats.org/officeDocument/2006/relationships/image" Target="../media/image96.png"/></Relationships>
</file>

<file path=ppt/slides/_rels/slide14.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83.png"/><Relationship Id="rId3" Type="http://schemas.openxmlformats.org/officeDocument/2006/relationships/slideLayout" Target="../slideLayouts/slideLayout7.xml"/><Relationship Id="rId7" Type="http://schemas.openxmlformats.org/officeDocument/2006/relationships/image" Target="../media/image89.png"/><Relationship Id="rId12" Type="http://schemas.openxmlformats.org/officeDocument/2006/relationships/image" Target="../media/image19.svg"/><Relationship Id="rId17" Type="http://schemas.openxmlformats.org/officeDocument/2006/relationships/image" Target="../media/image102.png"/><Relationship Id="rId2" Type="http://schemas.openxmlformats.org/officeDocument/2006/relationships/video" Target="../media/media3.mp4"/><Relationship Id="rId16" Type="http://schemas.openxmlformats.org/officeDocument/2006/relationships/image" Target="../media/image56.svg"/><Relationship Id="rId1" Type="http://schemas.microsoft.com/office/2007/relationships/media" Target="../media/media3.mp4"/><Relationship Id="rId6" Type="http://schemas.openxmlformats.org/officeDocument/2006/relationships/image" Target="../media/image98.svg"/><Relationship Id="rId11" Type="http://schemas.openxmlformats.org/officeDocument/2006/relationships/image" Target="../media/image18.png"/><Relationship Id="rId5" Type="http://schemas.openxmlformats.org/officeDocument/2006/relationships/image" Target="../media/image97.png"/><Relationship Id="rId15" Type="http://schemas.openxmlformats.org/officeDocument/2006/relationships/image" Target="../media/image46.png"/><Relationship Id="rId10" Type="http://schemas.openxmlformats.org/officeDocument/2006/relationships/image" Target="../media/image100.svg"/><Relationship Id="rId4" Type="http://schemas.openxmlformats.org/officeDocument/2006/relationships/notesSlide" Target="../notesSlides/notesSlide14.xml"/><Relationship Id="rId9" Type="http://schemas.openxmlformats.org/officeDocument/2006/relationships/image" Target="../media/image79.png"/><Relationship Id="rId14" Type="http://schemas.openxmlformats.org/officeDocument/2006/relationships/image" Target="../media/image101.svg"/></Relationships>
</file>

<file path=ppt/slides/_rels/slide1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4.svg"/><Relationship Id="rId5" Type="http://schemas.openxmlformats.org/officeDocument/2006/relationships/image" Target="../media/image61.png"/><Relationship Id="rId10" Type="http://schemas.openxmlformats.org/officeDocument/2006/relationships/image" Target="../media/image107.png"/><Relationship Id="rId4" Type="http://schemas.openxmlformats.org/officeDocument/2006/relationships/image" Target="../media/image103.svg"/><Relationship Id="rId9" Type="http://schemas.openxmlformats.org/officeDocument/2006/relationships/image" Target="../media/image106.jpeg"/></Relationships>
</file>

<file path=ppt/slides/_rels/slide16.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06.jpeg"/><Relationship Id="rId18" Type="http://schemas.openxmlformats.org/officeDocument/2006/relationships/image" Target="../media/image112.png"/><Relationship Id="rId3" Type="http://schemas.openxmlformats.org/officeDocument/2006/relationships/image" Target="../media/image46.png"/><Relationship Id="rId21" Type="http://schemas.openxmlformats.org/officeDocument/2006/relationships/image" Target="../media/image115.sv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11.png"/><Relationship Id="rId2" Type="http://schemas.openxmlformats.org/officeDocument/2006/relationships/notesSlide" Target="../notesSlides/notesSlide16.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43.png"/><Relationship Id="rId5" Type="http://schemas.openxmlformats.org/officeDocument/2006/relationships/image" Target="../media/image48.png"/><Relationship Id="rId15" Type="http://schemas.openxmlformats.org/officeDocument/2006/relationships/image" Target="../media/image109.svg"/><Relationship Id="rId10" Type="http://schemas.openxmlformats.org/officeDocument/2006/relationships/image" Target="../media/image52.svg"/><Relationship Id="rId19" Type="http://schemas.openxmlformats.org/officeDocument/2006/relationships/image" Target="../media/image113.pn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108.png"/></Relationships>
</file>

<file path=ppt/slides/_rels/slide1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06.jpeg"/><Relationship Id="rId18" Type="http://schemas.openxmlformats.org/officeDocument/2006/relationships/image" Target="../media/image115.svg"/><Relationship Id="rId3" Type="http://schemas.openxmlformats.org/officeDocument/2006/relationships/image" Target="../media/image46.pn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14.png"/><Relationship Id="rId2" Type="http://schemas.openxmlformats.org/officeDocument/2006/relationships/notesSlide" Target="../notesSlides/notesSlide17.xml"/><Relationship Id="rId16"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43.png"/><Relationship Id="rId5" Type="http://schemas.openxmlformats.org/officeDocument/2006/relationships/image" Target="../media/image48.png"/><Relationship Id="rId15" Type="http://schemas.openxmlformats.org/officeDocument/2006/relationships/image" Target="../media/image66.png"/><Relationship Id="rId10" Type="http://schemas.openxmlformats.org/officeDocument/2006/relationships/image" Target="../media/image52.sv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116.jpeg"/></Relationships>
</file>

<file path=ppt/slides/_rels/slide18.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18.png"/><Relationship Id="rId3" Type="http://schemas.openxmlformats.org/officeDocument/2006/relationships/image" Target="../media/image46.png"/><Relationship Id="rId7" Type="http://schemas.openxmlformats.org/officeDocument/2006/relationships/image" Target="../media/image18.png"/><Relationship Id="rId12" Type="http://schemas.openxmlformats.org/officeDocument/2006/relationships/image" Target="../media/image44.svg"/><Relationship Id="rId2" Type="http://schemas.openxmlformats.org/officeDocument/2006/relationships/notesSlide" Target="../notesSlides/notesSlide18.xml"/><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43.png"/><Relationship Id="rId5" Type="http://schemas.openxmlformats.org/officeDocument/2006/relationships/image" Target="../media/image48.png"/><Relationship Id="rId15" Type="http://schemas.openxmlformats.org/officeDocument/2006/relationships/image" Target="../media/image120.png"/><Relationship Id="rId10" Type="http://schemas.openxmlformats.org/officeDocument/2006/relationships/image" Target="../media/image52.sv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119.png"/></Relationships>
</file>

<file path=ppt/slides/_rels/slide19.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43.png"/><Relationship Id="rId3" Type="http://schemas.openxmlformats.org/officeDocument/2006/relationships/slideLayout" Target="../slideLayouts/slideLayout7.xml"/><Relationship Id="rId7" Type="http://schemas.openxmlformats.org/officeDocument/2006/relationships/image" Target="../media/image48.png"/><Relationship Id="rId12" Type="http://schemas.openxmlformats.org/officeDocument/2006/relationships/image" Target="../media/image58.sv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6.sv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122.jpeg"/><Relationship Id="rId10" Type="http://schemas.openxmlformats.org/officeDocument/2006/relationships/image" Target="../media/image19.svg"/><Relationship Id="rId4" Type="http://schemas.openxmlformats.org/officeDocument/2006/relationships/notesSlide" Target="../notesSlides/notesSlide19.xml"/><Relationship Id="rId9" Type="http://schemas.openxmlformats.org/officeDocument/2006/relationships/image" Target="../media/image18.png"/><Relationship Id="rId14" Type="http://schemas.openxmlformats.org/officeDocument/2006/relationships/image" Target="../media/image121.sv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jpe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svg"/><Relationship Id="rId10" Type="http://schemas.openxmlformats.org/officeDocument/2006/relationships/image" Target="../media/image19.svg"/><Relationship Id="rId19" Type="http://schemas.openxmlformats.org/officeDocument/2006/relationships/image" Target="../media/image28.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23.png"/><Relationship Id="rId18" Type="http://schemas.openxmlformats.org/officeDocument/2006/relationships/image" Target="../media/image112.png"/><Relationship Id="rId3" Type="http://schemas.openxmlformats.org/officeDocument/2006/relationships/image" Target="../media/image46.pn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11.png"/><Relationship Id="rId2" Type="http://schemas.openxmlformats.org/officeDocument/2006/relationships/notesSlide" Target="../notesSlides/notesSlide20.xml"/><Relationship Id="rId16"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43.png"/><Relationship Id="rId5" Type="http://schemas.openxmlformats.org/officeDocument/2006/relationships/image" Target="../media/image48.png"/><Relationship Id="rId15" Type="http://schemas.openxmlformats.org/officeDocument/2006/relationships/image" Target="../media/image109.svg"/><Relationship Id="rId10" Type="http://schemas.openxmlformats.org/officeDocument/2006/relationships/image" Target="../media/image52.svg"/><Relationship Id="rId19" Type="http://schemas.openxmlformats.org/officeDocument/2006/relationships/image" Target="../media/image113.pn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108.png"/></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43.png"/><Relationship Id="rId3" Type="http://schemas.openxmlformats.org/officeDocument/2006/relationships/image" Target="../media/image46.png"/><Relationship Id="rId7" Type="http://schemas.openxmlformats.org/officeDocument/2006/relationships/image" Target="../media/image18.png"/><Relationship Id="rId12" Type="http://schemas.openxmlformats.org/officeDocument/2006/relationships/image" Target="../media/image109.svg"/><Relationship Id="rId17" Type="http://schemas.openxmlformats.org/officeDocument/2006/relationships/image" Target="../media/image66.png"/><Relationship Id="rId2" Type="http://schemas.openxmlformats.org/officeDocument/2006/relationships/notesSlide" Target="../notesSlides/notesSlide21.xml"/><Relationship Id="rId16"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108.png"/><Relationship Id="rId5" Type="http://schemas.openxmlformats.org/officeDocument/2006/relationships/image" Target="../media/image48.png"/><Relationship Id="rId15" Type="http://schemas.openxmlformats.org/officeDocument/2006/relationships/image" Target="../media/image124.png"/><Relationship Id="rId10" Type="http://schemas.openxmlformats.org/officeDocument/2006/relationships/image" Target="../media/image52.sv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61.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5.svg"/><Relationship Id="rId5" Type="http://schemas.openxmlformats.org/officeDocument/2006/relationships/image" Target="../media/image63.png"/><Relationship Id="rId10" Type="http://schemas.openxmlformats.org/officeDocument/2006/relationships/image" Target="../media/image129.svg"/><Relationship Id="rId4" Type="http://schemas.openxmlformats.org/officeDocument/2006/relationships/image" Target="../media/image104.svg"/><Relationship Id="rId9" Type="http://schemas.openxmlformats.org/officeDocument/2006/relationships/image" Target="../media/image128.png"/></Relationships>
</file>

<file path=ppt/slides/_rels/slide23.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38.svg"/><Relationship Id="rId2" Type="http://schemas.openxmlformats.org/officeDocument/2006/relationships/notesSlide" Target="../notesSlides/notesSlide23.xml"/><Relationship Id="rId16"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93.svg"/><Relationship Id="rId11"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136.svg"/><Relationship Id="rId10" Type="http://schemas.openxmlformats.org/officeDocument/2006/relationships/image" Target="../media/image133.svg"/><Relationship Id="rId4" Type="http://schemas.openxmlformats.org/officeDocument/2006/relationships/image" Target="../media/image131.svg"/><Relationship Id="rId9" Type="http://schemas.openxmlformats.org/officeDocument/2006/relationships/image" Target="../media/image132.png"/><Relationship Id="rId14" Type="http://schemas.openxmlformats.org/officeDocument/2006/relationships/image" Target="../media/image135.png"/></Relationships>
</file>

<file path=ppt/slides/_rels/slide2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39.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43.svg"/><Relationship Id="rId2" Type="http://schemas.openxmlformats.org/officeDocument/2006/relationships/notesSlide" Target="../notesSlides/notesSlide24.xml"/><Relationship Id="rId16"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93.svg"/><Relationship Id="rId11"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141.svg"/><Relationship Id="rId10" Type="http://schemas.openxmlformats.org/officeDocument/2006/relationships/image" Target="../media/image133.svg"/><Relationship Id="rId4" Type="http://schemas.openxmlformats.org/officeDocument/2006/relationships/image" Target="../media/image131.svg"/><Relationship Id="rId9" Type="http://schemas.openxmlformats.org/officeDocument/2006/relationships/image" Target="../media/image132.png"/><Relationship Id="rId14" Type="http://schemas.openxmlformats.org/officeDocument/2006/relationships/image" Target="../media/image140.png"/></Relationships>
</file>

<file path=ppt/slides/_rels/slide2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146.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121.svg"/><Relationship Id="rId2" Type="http://schemas.openxmlformats.org/officeDocument/2006/relationships/notesSlide" Target="../notesSlides/notesSlide25.xml"/><Relationship Id="rId16" Type="http://schemas.openxmlformats.org/officeDocument/2006/relationships/image" Target="../media/image149.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148.png"/><Relationship Id="rId10" Type="http://schemas.openxmlformats.org/officeDocument/2006/relationships/image" Target="../media/image145.svg"/><Relationship Id="rId4" Type="http://schemas.openxmlformats.org/officeDocument/2006/relationships/image" Target="../media/image144.svg"/><Relationship Id="rId9" Type="http://schemas.openxmlformats.org/officeDocument/2006/relationships/image" Target="../media/image132.png"/><Relationship Id="rId14" Type="http://schemas.openxmlformats.org/officeDocument/2006/relationships/image" Target="../media/image147.png"/></Relationships>
</file>

<file path=ppt/slides/_rels/slide26.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121.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3.png"/><Relationship Id="rId5" Type="http://schemas.openxmlformats.org/officeDocument/2006/relationships/image" Target="../media/image14.png"/><Relationship Id="rId10" Type="http://schemas.openxmlformats.org/officeDocument/2006/relationships/image" Target="../media/image145.svg"/><Relationship Id="rId4" Type="http://schemas.openxmlformats.org/officeDocument/2006/relationships/image" Target="../media/image144.svg"/><Relationship Id="rId9" Type="http://schemas.openxmlformats.org/officeDocument/2006/relationships/image" Target="../media/image132.png"/><Relationship Id="rId14" Type="http://schemas.openxmlformats.org/officeDocument/2006/relationships/image" Target="../media/image139.png"/></Relationships>
</file>

<file path=ppt/slides/_rels/slide2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139.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121.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3.png"/><Relationship Id="rId5" Type="http://schemas.openxmlformats.org/officeDocument/2006/relationships/image" Target="../media/image14.png"/><Relationship Id="rId10" Type="http://schemas.openxmlformats.org/officeDocument/2006/relationships/image" Target="../media/image145.svg"/><Relationship Id="rId4" Type="http://schemas.openxmlformats.org/officeDocument/2006/relationships/image" Target="../media/image144.svg"/><Relationship Id="rId9" Type="http://schemas.openxmlformats.org/officeDocument/2006/relationships/image" Target="../media/image132.png"/><Relationship Id="rId14" Type="http://schemas.openxmlformats.org/officeDocument/2006/relationships/image" Target="../media/image146.png"/></Relationships>
</file>

<file path=ppt/slides/_rels/slide28.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2.png"/><Relationship Id="rId3" Type="http://schemas.openxmlformats.org/officeDocument/2006/relationships/slideLayout" Target="../slideLayouts/slideLayout7.xml"/><Relationship Id="rId7" Type="http://schemas.openxmlformats.org/officeDocument/2006/relationships/image" Target="../media/image132.png"/><Relationship Id="rId12" Type="http://schemas.openxmlformats.org/officeDocument/2006/relationships/image" Target="../media/image15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5.svg"/><Relationship Id="rId11" Type="http://schemas.openxmlformats.org/officeDocument/2006/relationships/image" Target="../media/image150.jpeg"/><Relationship Id="rId5" Type="http://schemas.openxmlformats.org/officeDocument/2006/relationships/image" Target="../media/image14.png"/><Relationship Id="rId10" Type="http://schemas.openxmlformats.org/officeDocument/2006/relationships/image" Target="../media/image121.svg"/><Relationship Id="rId4" Type="http://schemas.openxmlformats.org/officeDocument/2006/relationships/notesSlide" Target="../notesSlides/notesSlide28.xml"/><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91.png"/><Relationship Id="rId7" Type="http://schemas.openxmlformats.org/officeDocument/2006/relationships/image" Target="../media/image15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 Id="rId9" Type="http://schemas.openxmlformats.org/officeDocument/2006/relationships/image" Target="../media/image158.png"/></Relationships>
</file>

<file path=ppt/slides/_rels/slide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7.png"/><Relationship Id="rId18" Type="http://schemas.openxmlformats.org/officeDocument/2006/relationships/image" Target="../media/image42.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6.svg"/><Relationship Id="rId17"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5.png"/><Relationship Id="rId5" Type="http://schemas.openxmlformats.org/officeDocument/2006/relationships/image" Target="../media/image33.png"/><Relationship Id="rId15" Type="http://schemas.openxmlformats.org/officeDocument/2006/relationships/image" Target="../media/image3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61.svg"/><Relationship Id="rId13" Type="http://schemas.openxmlformats.org/officeDocument/2006/relationships/image" Target="../media/image163.png"/><Relationship Id="rId3" Type="http://schemas.openxmlformats.org/officeDocument/2006/relationships/image" Target="../media/image16.png"/><Relationship Id="rId7" Type="http://schemas.openxmlformats.org/officeDocument/2006/relationships/image" Target="../media/image160.png"/><Relationship Id="rId12" Type="http://schemas.openxmlformats.org/officeDocument/2006/relationships/image" Target="../media/image8.png"/><Relationship Id="rId17" Type="http://schemas.openxmlformats.org/officeDocument/2006/relationships/image" Target="../media/image167.png"/><Relationship Id="rId2" Type="http://schemas.openxmlformats.org/officeDocument/2006/relationships/notesSlide" Target="../notesSlides/notesSlide30.xml"/><Relationship Id="rId16" Type="http://schemas.openxmlformats.org/officeDocument/2006/relationships/image" Target="../media/image166.svg"/><Relationship Id="rId1" Type="http://schemas.openxmlformats.org/officeDocument/2006/relationships/slideLayout" Target="../slideLayouts/slideLayout7.xml"/><Relationship Id="rId6" Type="http://schemas.openxmlformats.org/officeDocument/2006/relationships/image" Target="../media/image80.svg"/><Relationship Id="rId11" Type="http://schemas.openxmlformats.org/officeDocument/2006/relationships/image" Target="../media/image7.png"/><Relationship Id="rId5" Type="http://schemas.openxmlformats.org/officeDocument/2006/relationships/image" Target="../media/image79.png"/><Relationship Id="rId15" Type="http://schemas.openxmlformats.org/officeDocument/2006/relationships/image" Target="../media/image165.png"/><Relationship Id="rId10" Type="http://schemas.openxmlformats.org/officeDocument/2006/relationships/image" Target="../media/image162.svg"/><Relationship Id="rId4" Type="http://schemas.openxmlformats.org/officeDocument/2006/relationships/image" Target="../media/image159.svg"/><Relationship Id="rId9" Type="http://schemas.openxmlformats.org/officeDocument/2006/relationships/image" Target="../media/image5.png"/><Relationship Id="rId14" Type="http://schemas.openxmlformats.org/officeDocument/2006/relationships/image" Target="../media/image164.png"/></Relationships>
</file>

<file path=ppt/slides/_rels/slide3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168.png"/><Relationship Id="rId7"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71.svg"/><Relationship Id="rId5" Type="http://schemas.openxmlformats.org/officeDocument/2006/relationships/image" Target="../media/image170.png"/><Relationship Id="rId10" Type="http://schemas.openxmlformats.org/officeDocument/2006/relationships/image" Target="../media/image173.svg"/><Relationship Id="rId4" Type="http://schemas.openxmlformats.org/officeDocument/2006/relationships/image" Target="../media/image169.svg"/><Relationship Id="rId9" Type="http://schemas.openxmlformats.org/officeDocument/2006/relationships/image" Target="../media/image172.png"/></Relationships>
</file>

<file path=ppt/slides/_rels/slide32.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168.pn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71.svg"/><Relationship Id="rId11" Type="http://schemas.openxmlformats.org/officeDocument/2006/relationships/image" Target="../media/image174.png"/><Relationship Id="rId5" Type="http://schemas.openxmlformats.org/officeDocument/2006/relationships/image" Target="../media/image170.png"/><Relationship Id="rId10" Type="http://schemas.openxmlformats.org/officeDocument/2006/relationships/image" Target="../media/image173.svg"/><Relationship Id="rId4" Type="http://schemas.openxmlformats.org/officeDocument/2006/relationships/image" Target="../media/image169.svg"/><Relationship Id="rId9" Type="http://schemas.openxmlformats.org/officeDocument/2006/relationships/image" Target="../media/image172.pn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sv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0.svg"/><Relationship Id="rId5" Type="http://schemas.openxmlformats.org/officeDocument/2006/relationships/image" Target="../media/image45.jpeg"/><Relationship Id="rId15" Type="http://schemas.openxmlformats.org/officeDocument/2006/relationships/image" Target="../media/image54.png"/><Relationship Id="rId10" Type="http://schemas.openxmlformats.org/officeDocument/2006/relationships/image" Target="../media/image18.png"/><Relationship Id="rId4" Type="http://schemas.openxmlformats.org/officeDocument/2006/relationships/image" Target="../media/image44.svg"/><Relationship Id="rId9" Type="http://schemas.openxmlformats.org/officeDocument/2006/relationships/image" Target="../media/image49.svg"/><Relationship Id="rId1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18.png"/><Relationship Id="rId5" Type="http://schemas.openxmlformats.org/officeDocument/2006/relationships/image" Target="../media/image45.jpeg"/><Relationship Id="rId15" Type="http://schemas.openxmlformats.org/officeDocument/2006/relationships/image" Target="../media/image55.png"/><Relationship Id="rId10"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8.png"/><Relationship Id="rId14" Type="http://schemas.openxmlformats.org/officeDocument/2006/relationships/image" Target="../media/image58.svg"/></Relationships>
</file>

<file path=ppt/slides/_rels/slide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45.jpe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8.pn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65.jpeg"/><Relationship Id="rId15" Type="http://schemas.openxmlformats.org/officeDocument/2006/relationships/image" Target="../media/image67.jpeg"/><Relationship Id="rId10" Type="http://schemas.openxmlformats.org/officeDocument/2006/relationships/image" Target="../media/image66.png"/><Relationship Id="rId4" Type="http://schemas.openxmlformats.org/officeDocument/2006/relationships/image" Target="../media/image44.svg"/><Relationship Id="rId9" Type="http://schemas.openxmlformats.org/officeDocument/2006/relationships/image" Target="../media/image52.svg"/><Relationship Id="rId14"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51.png"/><Relationship Id="rId18" Type="http://schemas.openxmlformats.org/officeDocument/2006/relationships/image" Target="../media/image71.jpeg"/><Relationship Id="rId3" Type="http://schemas.openxmlformats.org/officeDocument/2006/relationships/slideLayout" Target="../slideLayouts/slideLayout7.xml"/><Relationship Id="rId7" Type="http://schemas.openxmlformats.org/officeDocument/2006/relationships/image" Target="../media/image68.png"/><Relationship Id="rId12" Type="http://schemas.openxmlformats.org/officeDocument/2006/relationships/image" Target="../media/image19.svg"/><Relationship Id="rId17" Type="http://schemas.openxmlformats.org/officeDocument/2006/relationships/image" Target="../media/image44.svg"/><Relationship Id="rId2" Type="http://schemas.microsoft.com/office/2007/relationships/media" Target="../media/media1.mp4"/><Relationship Id="rId16" Type="http://schemas.openxmlformats.org/officeDocument/2006/relationships/image" Target="../media/image43.png"/><Relationship Id="rId1" Type="http://schemas.openxmlformats.org/officeDocument/2006/relationships/video" Target="NULL" TargetMode="External"/><Relationship Id="rId6" Type="http://schemas.openxmlformats.org/officeDocument/2006/relationships/image" Target="../media/image56.svg"/><Relationship Id="rId11" Type="http://schemas.openxmlformats.org/officeDocument/2006/relationships/image" Target="../media/image18.png"/><Relationship Id="rId5" Type="http://schemas.openxmlformats.org/officeDocument/2006/relationships/image" Target="../media/image46.png"/><Relationship Id="rId15" Type="http://schemas.openxmlformats.org/officeDocument/2006/relationships/image" Target="../media/image70.png"/><Relationship Id="rId10" Type="http://schemas.openxmlformats.org/officeDocument/2006/relationships/image" Target="../media/image57.svg"/><Relationship Id="rId4" Type="http://schemas.openxmlformats.org/officeDocument/2006/relationships/notesSlide" Target="../notesSlides/notesSlide8.xml"/><Relationship Id="rId9" Type="http://schemas.openxmlformats.org/officeDocument/2006/relationships/image" Target="../media/image48.png"/><Relationship Id="rId14" Type="http://schemas.openxmlformats.org/officeDocument/2006/relationships/image" Target="../media/image58.svg"/></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18.png"/><Relationship Id="rId3" Type="http://schemas.openxmlformats.org/officeDocument/2006/relationships/image" Target="../media/image46.png"/><Relationship Id="rId7" Type="http://schemas.openxmlformats.org/officeDocument/2006/relationships/image" Target="../media/image43.png"/><Relationship Id="rId12" Type="http://schemas.openxmlformats.org/officeDocument/2006/relationships/image" Target="../media/image49.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48.png"/><Relationship Id="rId5" Type="http://schemas.openxmlformats.org/officeDocument/2006/relationships/image" Target="../media/image51.png"/><Relationship Id="rId15" Type="http://schemas.openxmlformats.org/officeDocument/2006/relationships/image" Target="../media/image73.png"/><Relationship Id="rId10" Type="http://schemas.openxmlformats.org/officeDocument/2006/relationships/image" Target="../media/image66.png"/><Relationship Id="rId4" Type="http://schemas.openxmlformats.org/officeDocument/2006/relationships/image" Target="../media/image47.svg"/><Relationship Id="rId9" Type="http://schemas.openxmlformats.org/officeDocument/2006/relationships/image" Target="../media/image72.jpeg"/><Relationship Id="rId1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882554" y="8422210"/>
            <a:ext cx="2218190" cy="1864501"/>
          </a:xfrm>
          <a:custGeom>
            <a:avLst/>
            <a:gdLst/>
            <a:ahLst/>
            <a:cxnLst/>
            <a:rect l="l" t="t" r="r" b="b"/>
            <a:pathLst>
              <a:path w="2218190" h="1864501">
                <a:moveTo>
                  <a:pt x="0" y="0"/>
                </a:moveTo>
                <a:lnTo>
                  <a:pt x="2218190" y="0"/>
                </a:lnTo>
                <a:lnTo>
                  <a:pt x="2218190" y="1864501"/>
                </a:lnTo>
                <a:lnTo>
                  <a:pt x="0" y="1864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10334576" y="2672076"/>
            <a:ext cx="6118200" cy="6118200"/>
            <a:chOff x="0" y="0"/>
            <a:chExt cx="8157600" cy="8157600"/>
          </a:xfrm>
        </p:grpSpPr>
        <p:sp>
          <p:nvSpPr>
            <p:cNvPr id="4" name="Freeform 4"/>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5" name="TextBox 5"/>
          <p:cNvSpPr txBox="1"/>
          <p:nvPr/>
        </p:nvSpPr>
        <p:spPr>
          <a:xfrm>
            <a:off x="396370" y="669627"/>
            <a:ext cx="10385051" cy="1166241"/>
          </a:xfrm>
          <a:prstGeom prst="rect">
            <a:avLst/>
          </a:prstGeom>
        </p:spPr>
        <p:txBody>
          <a:bodyPr lIns="0" tIns="0" rIns="0" bIns="0" rtlCol="0" anchor="t">
            <a:spAutoFit/>
          </a:bodyPr>
          <a:lstStyle/>
          <a:p>
            <a:pPr algn="l">
              <a:lnSpc>
                <a:spcPts val="9072"/>
              </a:lnSpc>
            </a:pPr>
            <a:r>
              <a:rPr lang="en-US" sz="8400">
                <a:solidFill>
                  <a:srgbClr val="553868"/>
                </a:solidFill>
                <a:latin typeface="Shrikhand"/>
                <a:ea typeface="Shrikhand"/>
                <a:cs typeface="Shrikhand"/>
                <a:sym typeface="Shrikhand"/>
              </a:rPr>
              <a:t>UTM TRANSPORT</a:t>
            </a:r>
          </a:p>
        </p:txBody>
      </p:sp>
      <p:sp>
        <p:nvSpPr>
          <p:cNvPr id="6" name="TextBox 6"/>
          <p:cNvSpPr txBox="1"/>
          <p:nvPr/>
        </p:nvSpPr>
        <p:spPr>
          <a:xfrm>
            <a:off x="573057" y="4712350"/>
            <a:ext cx="9384150" cy="3257550"/>
          </a:xfrm>
          <a:prstGeom prst="rect">
            <a:avLst/>
          </a:prstGeom>
        </p:spPr>
        <p:txBody>
          <a:bodyPr lIns="0" tIns="0" rIns="0" bIns="0" rtlCol="0" anchor="t">
            <a:spAutoFit/>
          </a:bodyPr>
          <a:lstStyle/>
          <a:p>
            <a:pPr algn="l">
              <a:lnSpc>
                <a:spcPts val="4079"/>
              </a:lnSpc>
            </a:pPr>
            <a:r>
              <a:rPr lang="en-US" sz="3399">
                <a:solidFill>
                  <a:srgbClr val="553868"/>
                </a:solidFill>
                <a:latin typeface="Comic Sans"/>
                <a:ea typeface="Comic Sans"/>
                <a:cs typeface="Comic Sans"/>
                <a:sym typeface="Comic Sans"/>
              </a:rPr>
              <a:t>Presented by:</a:t>
            </a:r>
          </a:p>
          <a:p>
            <a:pPr algn="l">
              <a:lnSpc>
                <a:spcPts val="3600"/>
              </a:lnSpc>
            </a:pPr>
            <a:endParaRPr lang="en-US" sz="3399">
              <a:solidFill>
                <a:srgbClr val="553868"/>
              </a:solidFill>
              <a:latin typeface="Comic Sans"/>
              <a:ea typeface="Comic Sans"/>
              <a:cs typeface="Comic Sans"/>
              <a:sym typeface="Comic Sans"/>
            </a:endParaRPr>
          </a:p>
          <a:p>
            <a:pPr algn="l">
              <a:lnSpc>
                <a:spcPts val="3600"/>
              </a:lnSpc>
            </a:pPr>
            <a:r>
              <a:rPr lang="en-US" sz="3000">
                <a:solidFill>
                  <a:srgbClr val="553868"/>
                </a:solidFill>
                <a:latin typeface="Comic Sans"/>
                <a:ea typeface="Comic Sans"/>
                <a:cs typeface="Comic Sans"/>
                <a:sym typeface="Comic Sans"/>
              </a:rPr>
              <a:t>DARREN CHUA BOON YEE A25CS0208</a:t>
            </a:r>
          </a:p>
          <a:p>
            <a:pPr algn="l">
              <a:lnSpc>
                <a:spcPts val="3600"/>
              </a:lnSpc>
            </a:pPr>
            <a:r>
              <a:rPr lang="en-US" sz="3000">
                <a:solidFill>
                  <a:srgbClr val="553868"/>
                </a:solidFill>
                <a:latin typeface="Comic Sans"/>
                <a:ea typeface="Comic Sans"/>
                <a:cs typeface="Comic Sans"/>
                <a:sym typeface="Comic Sans"/>
              </a:rPr>
              <a:t>CHEW JIAN HUI A25CS0203</a:t>
            </a:r>
          </a:p>
          <a:p>
            <a:pPr algn="l">
              <a:lnSpc>
                <a:spcPts val="3600"/>
              </a:lnSpc>
            </a:pPr>
            <a:r>
              <a:rPr lang="en-US" sz="3000">
                <a:solidFill>
                  <a:srgbClr val="553868"/>
                </a:solidFill>
                <a:latin typeface="Comic Sans"/>
                <a:ea typeface="Comic Sans"/>
                <a:cs typeface="Comic Sans"/>
                <a:sym typeface="Comic Sans"/>
              </a:rPr>
              <a:t>TAN IRENE A25CS0357</a:t>
            </a:r>
          </a:p>
          <a:p>
            <a:pPr algn="l">
              <a:lnSpc>
                <a:spcPts val="3600"/>
              </a:lnSpc>
            </a:pPr>
            <a:r>
              <a:rPr lang="en-US" sz="3000">
                <a:solidFill>
                  <a:srgbClr val="553868"/>
                </a:solidFill>
                <a:latin typeface="Comic Sans"/>
                <a:ea typeface="Comic Sans"/>
                <a:cs typeface="Comic Sans"/>
                <a:sym typeface="Comic Sans"/>
              </a:rPr>
              <a:t>PON XUEN LIN A25CS0134</a:t>
            </a:r>
          </a:p>
          <a:p>
            <a:pPr algn="l">
              <a:lnSpc>
                <a:spcPts val="3600"/>
              </a:lnSpc>
            </a:pPr>
            <a:r>
              <a:rPr lang="en-US" sz="3000">
                <a:solidFill>
                  <a:srgbClr val="553868"/>
                </a:solidFill>
                <a:latin typeface="Comic Sans"/>
                <a:ea typeface="Comic Sans"/>
                <a:cs typeface="Comic Sans"/>
                <a:sym typeface="Comic Sans"/>
              </a:rPr>
              <a:t>TAN YU KAI A25CS0144</a:t>
            </a:r>
          </a:p>
        </p:txBody>
      </p:sp>
      <p:sp>
        <p:nvSpPr>
          <p:cNvPr id="7" name="Freeform 7"/>
          <p:cNvSpPr/>
          <p:nvPr/>
        </p:nvSpPr>
        <p:spPr>
          <a:xfrm>
            <a:off x="1991649" y="1364492"/>
            <a:ext cx="23899300" cy="9953266"/>
          </a:xfrm>
          <a:custGeom>
            <a:avLst/>
            <a:gdLst/>
            <a:ahLst/>
            <a:cxnLst/>
            <a:rect l="l" t="t" r="r" b="b"/>
            <a:pathLst>
              <a:path w="23899300" h="9953266">
                <a:moveTo>
                  <a:pt x="0" y="0"/>
                </a:moveTo>
                <a:lnTo>
                  <a:pt x="23899300" y="0"/>
                </a:lnTo>
                <a:lnTo>
                  <a:pt x="23899300" y="9953266"/>
                </a:lnTo>
                <a:lnTo>
                  <a:pt x="0" y="9953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 name="Group 8"/>
          <p:cNvGrpSpPr/>
          <p:nvPr/>
        </p:nvGrpSpPr>
        <p:grpSpPr>
          <a:xfrm>
            <a:off x="12979300" y="1164296"/>
            <a:ext cx="2499000" cy="871652"/>
            <a:chOff x="0" y="0"/>
            <a:chExt cx="3332000" cy="1162202"/>
          </a:xfrm>
        </p:grpSpPr>
        <p:sp>
          <p:nvSpPr>
            <p:cNvPr id="9" name="Freeform 9"/>
            <p:cNvSpPr/>
            <p:nvPr/>
          </p:nvSpPr>
          <p:spPr>
            <a:xfrm>
              <a:off x="0" y="0"/>
              <a:ext cx="3331972" cy="1808105"/>
            </a:xfrm>
            <a:custGeom>
              <a:avLst/>
              <a:gdLst/>
              <a:ahLst/>
              <a:cxnLst/>
              <a:rect l="l" t="t" r="r" b="b"/>
              <a:pathLst>
                <a:path w="3331972" h="1808105">
                  <a:moveTo>
                    <a:pt x="0" y="0"/>
                  </a:moveTo>
                  <a:lnTo>
                    <a:pt x="555371" y="0"/>
                  </a:lnTo>
                  <a:lnTo>
                    <a:pt x="1388364" y="0"/>
                  </a:lnTo>
                  <a:lnTo>
                    <a:pt x="3331972" y="0"/>
                  </a:lnTo>
                  <a:lnTo>
                    <a:pt x="3331972" y="677939"/>
                  </a:lnTo>
                  <a:lnTo>
                    <a:pt x="3331972" y="968484"/>
                  </a:lnTo>
                  <a:lnTo>
                    <a:pt x="3331972" y="1162181"/>
                  </a:lnTo>
                  <a:lnTo>
                    <a:pt x="1388364" y="1162181"/>
                  </a:lnTo>
                  <a:lnTo>
                    <a:pt x="1279652" y="1808105"/>
                  </a:lnTo>
                  <a:lnTo>
                    <a:pt x="555371" y="1162181"/>
                  </a:lnTo>
                  <a:lnTo>
                    <a:pt x="0" y="1162181"/>
                  </a:lnTo>
                  <a:lnTo>
                    <a:pt x="0" y="968484"/>
                  </a:lnTo>
                  <a:lnTo>
                    <a:pt x="0" y="677939"/>
                  </a:lnTo>
                  <a:close/>
                </a:path>
              </a:pathLst>
            </a:custGeom>
            <a:solidFill>
              <a:srgbClr val="FF9900"/>
            </a:solidFill>
          </p:spPr>
          <p:txBody>
            <a:bodyPr/>
            <a:lstStyle/>
            <a:p>
              <a:endParaRPr lang="en-MY"/>
            </a:p>
          </p:txBody>
        </p:sp>
        <p:sp>
          <p:nvSpPr>
            <p:cNvPr id="10" name="TextBox 10"/>
            <p:cNvSpPr txBox="1"/>
            <p:nvPr/>
          </p:nvSpPr>
          <p:spPr>
            <a:xfrm>
              <a:off x="0" y="-28575"/>
              <a:ext cx="33320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NEW!</a:t>
              </a:r>
            </a:p>
          </p:txBody>
        </p:sp>
      </p:grpSp>
      <p:grpSp>
        <p:nvGrpSpPr>
          <p:cNvPr id="11" name="Group 11"/>
          <p:cNvGrpSpPr/>
          <p:nvPr/>
        </p:nvGrpSpPr>
        <p:grpSpPr>
          <a:xfrm>
            <a:off x="11211643" y="2254968"/>
            <a:ext cx="4800458" cy="7183186"/>
            <a:chOff x="0" y="0"/>
            <a:chExt cx="6400611" cy="9577582"/>
          </a:xfrm>
        </p:grpSpPr>
        <p:sp>
          <p:nvSpPr>
            <p:cNvPr id="12" name="Freeform 12"/>
            <p:cNvSpPr/>
            <p:nvPr/>
          </p:nvSpPr>
          <p:spPr>
            <a:xfrm>
              <a:off x="0" y="0"/>
              <a:ext cx="6400611" cy="9577582"/>
            </a:xfrm>
            <a:custGeom>
              <a:avLst/>
              <a:gdLst/>
              <a:ahLst/>
              <a:cxnLst/>
              <a:rect l="l" t="t" r="r" b="b"/>
              <a:pathLst>
                <a:path w="6400611" h="9577582">
                  <a:moveTo>
                    <a:pt x="0" y="0"/>
                  </a:moveTo>
                  <a:lnTo>
                    <a:pt x="6400611" y="0"/>
                  </a:lnTo>
                  <a:lnTo>
                    <a:pt x="6400611" y="9577582"/>
                  </a:lnTo>
                  <a:lnTo>
                    <a:pt x="0" y="95775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3" name="Group 13"/>
            <p:cNvGrpSpPr/>
            <p:nvPr/>
          </p:nvGrpSpPr>
          <p:grpSpPr>
            <a:xfrm rot="723219">
              <a:off x="1104304" y="1044969"/>
              <a:ext cx="4244017" cy="7182040"/>
              <a:chOff x="0" y="0"/>
              <a:chExt cx="654941" cy="1108340"/>
            </a:xfrm>
          </p:grpSpPr>
          <p:sp>
            <p:nvSpPr>
              <p:cNvPr id="14" name="Freeform 14"/>
              <p:cNvSpPr/>
              <p:nvPr/>
            </p:nvSpPr>
            <p:spPr>
              <a:xfrm>
                <a:off x="0" y="0"/>
                <a:ext cx="654941" cy="1108340"/>
              </a:xfrm>
              <a:custGeom>
                <a:avLst/>
                <a:gdLst/>
                <a:ahLst/>
                <a:cxnLst/>
                <a:rect l="l" t="t" r="r" b="b"/>
                <a:pathLst>
                  <a:path w="654941" h="1108340">
                    <a:moveTo>
                      <a:pt x="0" y="0"/>
                    </a:moveTo>
                    <a:lnTo>
                      <a:pt x="654941" y="0"/>
                    </a:lnTo>
                    <a:lnTo>
                      <a:pt x="654941" y="1108340"/>
                    </a:lnTo>
                    <a:lnTo>
                      <a:pt x="0" y="1108340"/>
                    </a:lnTo>
                    <a:close/>
                  </a:path>
                </a:pathLst>
              </a:custGeom>
              <a:solidFill>
                <a:srgbClr val="FFFFFF"/>
              </a:solidFill>
            </p:spPr>
            <p:txBody>
              <a:bodyPr/>
              <a:lstStyle/>
              <a:p>
                <a:endParaRPr lang="en-MY"/>
              </a:p>
            </p:txBody>
          </p:sp>
          <p:sp>
            <p:nvSpPr>
              <p:cNvPr id="15" name="TextBox 15"/>
              <p:cNvSpPr txBox="1"/>
              <p:nvPr/>
            </p:nvSpPr>
            <p:spPr>
              <a:xfrm>
                <a:off x="0" y="-38100"/>
                <a:ext cx="654941" cy="1146440"/>
              </a:xfrm>
              <a:prstGeom prst="rect">
                <a:avLst/>
              </a:prstGeom>
            </p:spPr>
            <p:txBody>
              <a:bodyPr lIns="50800" tIns="50800" rIns="50800" bIns="50800" rtlCol="0" anchor="ctr"/>
              <a:lstStyle/>
              <a:p>
                <a:pPr algn="ctr">
                  <a:lnSpc>
                    <a:spcPts val="2760"/>
                  </a:lnSpc>
                </a:pPr>
                <a:endParaRPr/>
              </a:p>
            </p:txBody>
          </p:sp>
        </p:grpSp>
        <p:sp>
          <p:nvSpPr>
            <p:cNvPr id="16" name="Freeform 16"/>
            <p:cNvSpPr/>
            <p:nvPr/>
          </p:nvSpPr>
          <p:spPr>
            <a:xfrm rot="730467">
              <a:off x="1781082" y="3136183"/>
              <a:ext cx="3215971" cy="2298264"/>
            </a:xfrm>
            <a:custGeom>
              <a:avLst/>
              <a:gdLst/>
              <a:ahLst/>
              <a:cxnLst/>
              <a:rect l="l" t="t" r="r" b="b"/>
              <a:pathLst>
                <a:path w="3215971" h="2298264">
                  <a:moveTo>
                    <a:pt x="0" y="0"/>
                  </a:moveTo>
                  <a:lnTo>
                    <a:pt x="3215971" y="0"/>
                  </a:lnTo>
                  <a:lnTo>
                    <a:pt x="3215971" y="2298264"/>
                  </a:lnTo>
                  <a:lnTo>
                    <a:pt x="0" y="2298264"/>
                  </a:lnTo>
                  <a:lnTo>
                    <a:pt x="0" y="0"/>
                  </a:lnTo>
                  <a:close/>
                </a:path>
              </a:pathLst>
            </a:custGeom>
            <a:blipFill>
              <a:blip r:embed="rId9"/>
              <a:stretch>
                <a:fillRect l="-85014" t="-166918" r="-82126" b="-563776"/>
              </a:stretch>
            </a:blipFill>
          </p:spPr>
          <p:txBody>
            <a:bodyPr/>
            <a:lstStyle/>
            <a:p>
              <a:endParaRPr lang="en-MY"/>
            </a:p>
          </p:txBody>
        </p:sp>
        <p:sp>
          <p:nvSpPr>
            <p:cNvPr id="17" name="Freeform 17"/>
            <p:cNvSpPr/>
            <p:nvPr/>
          </p:nvSpPr>
          <p:spPr>
            <a:xfrm rot="777199">
              <a:off x="656293" y="7107624"/>
              <a:ext cx="3983024" cy="482237"/>
            </a:xfrm>
            <a:custGeom>
              <a:avLst/>
              <a:gdLst/>
              <a:ahLst/>
              <a:cxnLst/>
              <a:rect l="l" t="t" r="r" b="b"/>
              <a:pathLst>
                <a:path w="3983024" h="482237">
                  <a:moveTo>
                    <a:pt x="0" y="0"/>
                  </a:moveTo>
                  <a:lnTo>
                    <a:pt x="3983024" y="0"/>
                  </a:lnTo>
                  <a:lnTo>
                    <a:pt x="3983024" y="482237"/>
                  </a:lnTo>
                  <a:lnTo>
                    <a:pt x="0" y="482237"/>
                  </a:lnTo>
                  <a:lnTo>
                    <a:pt x="0" y="0"/>
                  </a:lnTo>
                  <a:close/>
                </a:path>
              </a:pathLst>
            </a:custGeom>
            <a:blipFill>
              <a:blip r:embed="rId10"/>
              <a:stretch>
                <a:fillRect t="-597085" b="-1138353"/>
              </a:stretch>
            </a:blipFill>
          </p:spPr>
          <p:txBody>
            <a:bodyPr/>
            <a:lstStyle/>
            <a:p>
              <a:endParaRPr lang="en-MY"/>
            </a:p>
          </p:txBody>
        </p:sp>
      </p:grpSp>
      <p:sp>
        <p:nvSpPr>
          <p:cNvPr id="18" name="Freeform 18"/>
          <p:cNvSpPr/>
          <p:nvPr/>
        </p:nvSpPr>
        <p:spPr>
          <a:xfrm>
            <a:off x="8704009" y="7771256"/>
            <a:ext cx="1799118" cy="650954"/>
          </a:xfrm>
          <a:custGeom>
            <a:avLst/>
            <a:gdLst/>
            <a:ahLst/>
            <a:cxnLst/>
            <a:rect l="l" t="t" r="r" b="b"/>
            <a:pathLst>
              <a:path w="1799118" h="650954">
                <a:moveTo>
                  <a:pt x="0" y="0"/>
                </a:moveTo>
                <a:lnTo>
                  <a:pt x="1799119" y="0"/>
                </a:lnTo>
                <a:lnTo>
                  <a:pt x="1799119" y="650954"/>
                </a:lnTo>
                <a:lnTo>
                  <a:pt x="0" y="6509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9" name="Freeform 19"/>
          <p:cNvSpPr/>
          <p:nvPr/>
        </p:nvSpPr>
        <p:spPr>
          <a:xfrm>
            <a:off x="9144000" y="8790276"/>
            <a:ext cx="459568" cy="710007"/>
          </a:xfrm>
          <a:custGeom>
            <a:avLst/>
            <a:gdLst/>
            <a:ahLst/>
            <a:cxnLst/>
            <a:rect l="l" t="t" r="r" b="b"/>
            <a:pathLst>
              <a:path w="459568" h="710007">
                <a:moveTo>
                  <a:pt x="0" y="0"/>
                </a:moveTo>
                <a:lnTo>
                  <a:pt x="459568" y="0"/>
                </a:lnTo>
                <a:lnTo>
                  <a:pt x="459568" y="710007"/>
                </a:lnTo>
                <a:lnTo>
                  <a:pt x="0" y="710007"/>
                </a:lnTo>
                <a:lnTo>
                  <a:pt x="0" y="0"/>
                </a:lnTo>
                <a:close/>
              </a:path>
            </a:pathLst>
          </a:custGeom>
          <a:blipFill>
            <a:blip r:embed="rId13"/>
            <a:stretch>
              <a:fillRect/>
            </a:stretch>
          </a:blipFill>
        </p:spPr>
        <p:txBody>
          <a:bodyPr/>
          <a:lstStyle/>
          <a:p>
            <a:endParaRPr lang="en-MY"/>
          </a:p>
        </p:txBody>
      </p:sp>
      <p:sp>
        <p:nvSpPr>
          <p:cNvPr id="20" name="TextBox 20"/>
          <p:cNvSpPr txBox="1"/>
          <p:nvPr/>
        </p:nvSpPr>
        <p:spPr>
          <a:xfrm>
            <a:off x="573057" y="1931118"/>
            <a:ext cx="8969616" cy="647700"/>
          </a:xfrm>
          <a:prstGeom prst="rect">
            <a:avLst/>
          </a:prstGeom>
        </p:spPr>
        <p:txBody>
          <a:bodyPr lIns="0" tIns="0" rIns="0" bIns="0" rtlCol="0" anchor="t">
            <a:spAutoFit/>
          </a:bodyPr>
          <a:lstStyle/>
          <a:p>
            <a:pPr algn="l">
              <a:lnSpc>
                <a:spcPts val="5160"/>
              </a:lnSpc>
              <a:spcBef>
                <a:spcPct val="0"/>
              </a:spcBef>
            </a:pPr>
            <a:r>
              <a:rPr lang="en-US" sz="4300">
                <a:solidFill>
                  <a:srgbClr val="553868"/>
                </a:solidFill>
                <a:latin typeface="Comic Sans"/>
                <a:ea typeface="Comic Sans"/>
                <a:cs typeface="Comic Sans"/>
                <a:sym typeface="Comic Sans"/>
              </a:rPr>
              <a:t>Optimizing Campus Connectivity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rot="-590430">
            <a:off x="2364996" y="61098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7" name="Freeform 7"/>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8" name="Freeform 8"/>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9" name="TextBox 9"/>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DEMONSTRATION </a:t>
            </a:r>
          </a:p>
        </p:txBody>
      </p:sp>
      <p:sp>
        <p:nvSpPr>
          <p:cNvPr id="10" name="Freeform 10"/>
          <p:cNvSpPr/>
          <p:nvPr/>
        </p:nvSpPr>
        <p:spPr>
          <a:xfrm rot="569666">
            <a:off x="10837565" y="2898816"/>
            <a:ext cx="3552212" cy="4489367"/>
          </a:xfrm>
          <a:custGeom>
            <a:avLst/>
            <a:gdLst/>
            <a:ahLst/>
            <a:cxnLst/>
            <a:rect l="l" t="t" r="r" b="b"/>
            <a:pathLst>
              <a:path w="3552212" h="4489367">
                <a:moveTo>
                  <a:pt x="0" y="0"/>
                </a:moveTo>
                <a:lnTo>
                  <a:pt x="3552212" y="0"/>
                </a:lnTo>
                <a:lnTo>
                  <a:pt x="3552212" y="4489368"/>
                </a:lnTo>
                <a:lnTo>
                  <a:pt x="0" y="4489368"/>
                </a:lnTo>
                <a:lnTo>
                  <a:pt x="0" y="0"/>
                </a:lnTo>
                <a:close/>
              </a:path>
            </a:pathLst>
          </a:custGeom>
          <a:blipFill>
            <a:blip r:embed="rId15"/>
            <a:stretch>
              <a:fillRect/>
            </a:stretch>
          </a:blipFill>
        </p:spPr>
        <p:txBody>
          <a:bodyPr/>
          <a:lstStyle/>
          <a:p>
            <a:endParaRPr lang="en-MY"/>
          </a:p>
        </p:txBody>
      </p:sp>
      <p:grpSp>
        <p:nvGrpSpPr>
          <p:cNvPr id="11" name="Group 11"/>
          <p:cNvGrpSpPr/>
          <p:nvPr/>
        </p:nvGrpSpPr>
        <p:grpSpPr>
          <a:xfrm>
            <a:off x="5933660" y="1353249"/>
            <a:ext cx="5731965" cy="9288852"/>
            <a:chOff x="750938" y="432732"/>
            <a:chExt cx="7642621" cy="12385137"/>
          </a:xfrm>
        </p:grpSpPr>
        <p:sp>
          <p:nvSpPr>
            <p:cNvPr id="12" name="Freeform 12"/>
            <p:cNvSpPr/>
            <p:nvPr/>
          </p:nvSpPr>
          <p:spPr>
            <a:xfrm rot="434996">
              <a:off x="750938" y="432732"/>
              <a:ext cx="7642621" cy="12385137"/>
            </a:xfrm>
            <a:custGeom>
              <a:avLst/>
              <a:gdLst/>
              <a:ahLst/>
              <a:cxnLst/>
              <a:rect l="l" t="t" r="r" b="b"/>
              <a:pathLst>
                <a:path w="7642621" h="12385137">
                  <a:moveTo>
                    <a:pt x="0" y="0"/>
                  </a:moveTo>
                  <a:lnTo>
                    <a:pt x="7642621" y="0"/>
                  </a:lnTo>
                  <a:lnTo>
                    <a:pt x="7642621" y="12385138"/>
                  </a:lnTo>
                  <a:lnTo>
                    <a:pt x="0" y="12385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8"/>
            <a:srcRect t="9533" b="6118"/>
            <a:stretch>
              <a:fillRect/>
            </a:stretch>
          </p:blipFill>
          <p:spPr>
            <a:xfrm>
              <a:off x="2011389" y="1621180"/>
              <a:ext cx="5121720" cy="9633641"/>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5161448" y="8717352"/>
            <a:ext cx="1700134" cy="1567790"/>
          </a:xfrm>
          <a:custGeom>
            <a:avLst/>
            <a:gdLst/>
            <a:ahLst/>
            <a:cxnLst/>
            <a:rect l="l" t="t" r="r" b="b"/>
            <a:pathLst>
              <a:path w="1700134" h="1567790">
                <a:moveTo>
                  <a:pt x="0" y="0"/>
                </a:moveTo>
                <a:lnTo>
                  <a:pt x="1700134" y="0"/>
                </a:lnTo>
                <a:lnTo>
                  <a:pt x="1700134" y="1567790"/>
                </a:lnTo>
                <a:lnTo>
                  <a:pt x="0" y="1567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p:cNvSpPr/>
          <p:nvPr/>
        </p:nvSpPr>
        <p:spPr>
          <a:xfrm>
            <a:off x="870568" y="4782362"/>
            <a:ext cx="4702008" cy="8851312"/>
          </a:xfrm>
          <a:custGeom>
            <a:avLst/>
            <a:gdLst/>
            <a:ahLst/>
            <a:cxnLst/>
            <a:rect l="l" t="t" r="r" b="b"/>
            <a:pathLst>
              <a:path w="4702008" h="8851312">
                <a:moveTo>
                  <a:pt x="0" y="0"/>
                </a:moveTo>
                <a:lnTo>
                  <a:pt x="4702008" y="0"/>
                </a:lnTo>
                <a:lnTo>
                  <a:pt x="4702008" y="8851312"/>
                </a:lnTo>
                <a:lnTo>
                  <a:pt x="0" y="8851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4" name="Group 4"/>
          <p:cNvGrpSpPr/>
          <p:nvPr/>
        </p:nvGrpSpPr>
        <p:grpSpPr>
          <a:xfrm>
            <a:off x="2160550" y="965950"/>
            <a:ext cx="3119400" cy="871652"/>
            <a:chOff x="0" y="0"/>
            <a:chExt cx="4159200" cy="1162202"/>
          </a:xfrm>
        </p:grpSpPr>
        <p:sp>
          <p:nvSpPr>
            <p:cNvPr id="5" name="Freeform 5"/>
            <p:cNvSpPr/>
            <p:nvPr/>
          </p:nvSpPr>
          <p:spPr>
            <a:xfrm>
              <a:off x="0" y="0"/>
              <a:ext cx="4159250" cy="1808105"/>
            </a:xfrm>
            <a:custGeom>
              <a:avLst/>
              <a:gdLst/>
              <a:ahLst/>
              <a:cxnLst/>
              <a:rect l="l" t="t" r="r" b="b"/>
              <a:pathLst>
                <a:path w="4159250" h="1808105">
                  <a:moveTo>
                    <a:pt x="0" y="0"/>
                  </a:moveTo>
                  <a:lnTo>
                    <a:pt x="693166" y="0"/>
                  </a:lnTo>
                  <a:lnTo>
                    <a:pt x="1732915" y="0"/>
                  </a:lnTo>
                  <a:lnTo>
                    <a:pt x="4159250" y="0"/>
                  </a:lnTo>
                  <a:lnTo>
                    <a:pt x="4159250" y="677939"/>
                  </a:lnTo>
                  <a:lnTo>
                    <a:pt x="4159250" y="968484"/>
                  </a:lnTo>
                  <a:lnTo>
                    <a:pt x="4159250" y="1162181"/>
                  </a:lnTo>
                  <a:lnTo>
                    <a:pt x="1733042" y="1162181"/>
                  </a:lnTo>
                  <a:lnTo>
                    <a:pt x="1597279" y="1808105"/>
                  </a:lnTo>
                  <a:lnTo>
                    <a:pt x="693166" y="1162181"/>
                  </a:lnTo>
                  <a:lnTo>
                    <a:pt x="0" y="1162181"/>
                  </a:lnTo>
                  <a:lnTo>
                    <a:pt x="0" y="968484"/>
                  </a:lnTo>
                  <a:lnTo>
                    <a:pt x="0" y="677939"/>
                  </a:lnTo>
                  <a:close/>
                </a:path>
              </a:pathLst>
            </a:custGeom>
            <a:solidFill>
              <a:srgbClr val="7D5FE9"/>
            </a:solidFill>
          </p:spPr>
          <p:txBody>
            <a:bodyPr/>
            <a:lstStyle/>
            <a:p>
              <a:endParaRPr lang="en-MY"/>
            </a:p>
          </p:txBody>
        </p:sp>
        <p:sp>
          <p:nvSpPr>
            <p:cNvPr id="6" name="TextBox 6"/>
            <p:cNvSpPr txBox="1"/>
            <p:nvPr/>
          </p:nvSpPr>
          <p:spPr>
            <a:xfrm>
              <a:off x="0" y="-28575"/>
              <a:ext cx="41592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TRACK!</a:t>
              </a:r>
            </a:p>
          </p:txBody>
        </p:sp>
      </p:grpSp>
      <p:grpSp>
        <p:nvGrpSpPr>
          <p:cNvPr id="7" name="Group 7"/>
          <p:cNvGrpSpPr/>
          <p:nvPr/>
        </p:nvGrpSpPr>
        <p:grpSpPr>
          <a:xfrm>
            <a:off x="2958554" y="2557650"/>
            <a:ext cx="6427200" cy="6427200"/>
            <a:chOff x="0" y="0"/>
            <a:chExt cx="8569600" cy="8569600"/>
          </a:xfrm>
        </p:grpSpPr>
        <p:sp>
          <p:nvSpPr>
            <p:cNvPr id="8" name="Freeform 8"/>
            <p:cNvSpPr/>
            <p:nvPr/>
          </p:nvSpPr>
          <p:spPr>
            <a:xfrm>
              <a:off x="0" y="0"/>
              <a:ext cx="8569579" cy="8569579"/>
            </a:xfrm>
            <a:custGeom>
              <a:avLst/>
              <a:gdLst/>
              <a:ahLst/>
              <a:cxnLst/>
              <a:rect l="l" t="t" r="r" b="b"/>
              <a:pathLst>
                <a:path w="8569579" h="8569579">
                  <a:moveTo>
                    <a:pt x="0" y="4284853"/>
                  </a:moveTo>
                  <a:cubicBezTo>
                    <a:pt x="0" y="1918335"/>
                    <a:pt x="1918335" y="0"/>
                    <a:pt x="4284853" y="0"/>
                  </a:cubicBezTo>
                  <a:cubicBezTo>
                    <a:pt x="6651372" y="0"/>
                    <a:pt x="8569579" y="1918335"/>
                    <a:pt x="8569579" y="4284853"/>
                  </a:cubicBezTo>
                  <a:cubicBezTo>
                    <a:pt x="8569579" y="6651372"/>
                    <a:pt x="6651244" y="8569579"/>
                    <a:pt x="4284853" y="8569579"/>
                  </a:cubicBezTo>
                  <a:cubicBezTo>
                    <a:pt x="1918463" y="8569579"/>
                    <a:pt x="0" y="6651244"/>
                    <a:pt x="0" y="4284853"/>
                  </a:cubicBezTo>
                  <a:close/>
                </a:path>
              </a:pathLst>
            </a:custGeom>
            <a:solidFill>
              <a:srgbClr val="897FBB">
                <a:alpha val="8235"/>
              </a:srgbClr>
            </a:solidFill>
          </p:spPr>
          <p:txBody>
            <a:bodyPr/>
            <a:lstStyle/>
            <a:p>
              <a:endParaRPr lang="en-MY"/>
            </a:p>
          </p:txBody>
        </p:sp>
      </p:grpSp>
      <p:pic>
        <p:nvPicPr>
          <p:cNvPr id="9" name="Picture 9"/>
          <p:cNvPicPr>
            <a:picLocks noChangeAspect="1"/>
          </p:cNvPicPr>
          <p:nvPr/>
        </p:nvPicPr>
        <p:blipFill>
          <a:blip r:embed="rId7"/>
          <a:stretch>
            <a:fillRect/>
          </a:stretch>
        </p:blipFill>
        <p:spPr>
          <a:xfrm>
            <a:off x="778330" y="9410868"/>
            <a:ext cx="1106850" cy="968370"/>
          </a:xfrm>
          <a:prstGeom prst="rect">
            <a:avLst/>
          </a:prstGeom>
        </p:spPr>
      </p:pic>
      <p:sp>
        <p:nvSpPr>
          <p:cNvPr id="10" name="TextBox 10"/>
          <p:cNvSpPr txBox="1"/>
          <p:nvPr/>
        </p:nvSpPr>
        <p:spPr>
          <a:xfrm>
            <a:off x="9891305" y="3753350"/>
            <a:ext cx="7367995" cy="3228975"/>
          </a:xfrm>
          <a:prstGeom prst="rect">
            <a:avLst/>
          </a:prstGeom>
        </p:spPr>
        <p:txBody>
          <a:bodyPr lIns="0" tIns="0" rIns="0" bIns="0" rtlCol="0" anchor="t">
            <a:spAutoFit/>
          </a:bodyPr>
          <a:lstStyle/>
          <a:p>
            <a:pPr algn="ctr">
              <a:lnSpc>
                <a:spcPts val="12719"/>
              </a:lnSpc>
            </a:pPr>
            <a:r>
              <a:rPr lang="en-US" sz="10599">
                <a:solidFill>
                  <a:srgbClr val="8162A7"/>
                </a:solidFill>
                <a:latin typeface="Archivo Black"/>
                <a:ea typeface="Archivo Black"/>
                <a:cs typeface="Archivo Black"/>
                <a:sym typeface="Archivo Black"/>
              </a:rPr>
              <a:t>BUS TRACKER</a:t>
            </a:r>
          </a:p>
        </p:txBody>
      </p:sp>
      <p:sp>
        <p:nvSpPr>
          <p:cNvPr id="11" name="TextBox 11"/>
          <p:cNvSpPr txBox="1"/>
          <p:nvPr/>
        </p:nvSpPr>
        <p:spPr>
          <a:xfrm>
            <a:off x="11298528" y="1712725"/>
            <a:ext cx="4553550" cy="1529458"/>
          </a:xfrm>
          <a:prstGeom prst="rect">
            <a:avLst/>
          </a:prstGeom>
        </p:spPr>
        <p:txBody>
          <a:bodyPr lIns="0" tIns="0" rIns="0" bIns="0" rtlCol="0" anchor="t">
            <a:spAutoFit/>
          </a:bodyPr>
          <a:lstStyle/>
          <a:p>
            <a:pPr algn="ctr">
              <a:lnSpc>
                <a:spcPts val="12719"/>
              </a:lnSpc>
            </a:pPr>
            <a:r>
              <a:rPr lang="en-US" sz="10550">
                <a:solidFill>
                  <a:srgbClr val="897FBB"/>
                </a:solidFill>
                <a:latin typeface="Arimo"/>
                <a:ea typeface="Arimo"/>
                <a:cs typeface="Arimo"/>
                <a:sym typeface="Arimo"/>
              </a:rPr>
              <a:t>02</a:t>
            </a:r>
            <a:endParaRPr lang="en-US" sz="10599">
              <a:solidFill>
                <a:srgbClr val="897FBB"/>
              </a:solidFill>
              <a:latin typeface="Arimo"/>
              <a:ea typeface="Arimo"/>
              <a:cs typeface="Arimo"/>
              <a:sym typeface="Arimo"/>
            </a:endParaRPr>
          </a:p>
        </p:txBody>
      </p:sp>
      <p:sp>
        <p:nvSpPr>
          <p:cNvPr id="12" name="Freeform 12"/>
          <p:cNvSpPr/>
          <p:nvPr/>
        </p:nvSpPr>
        <p:spPr>
          <a:xfrm>
            <a:off x="2670097" y="1760350"/>
            <a:ext cx="4880223" cy="7212057"/>
          </a:xfrm>
          <a:custGeom>
            <a:avLst/>
            <a:gdLst/>
            <a:ahLst/>
            <a:cxnLst/>
            <a:rect l="l" t="t" r="r" b="b"/>
            <a:pathLst>
              <a:path w="4880223" h="7212057">
                <a:moveTo>
                  <a:pt x="0" y="0"/>
                </a:moveTo>
                <a:lnTo>
                  <a:pt x="4880223" y="0"/>
                </a:lnTo>
                <a:lnTo>
                  <a:pt x="4880223" y="7212057"/>
                </a:lnTo>
                <a:lnTo>
                  <a:pt x="0" y="7212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grpSp>
        <p:nvGrpSpPr>
          <p:cNvPr id="13" name="Group 13"/>
          <p:cNvGrpSpPr/>
          <p:nvPr/>
        </p:nvGrpSpPr>
        <p:grpSpPr>
          <a:xfrm rot="-751241">
            <a:off x="3424963" y="2672212"/>
            <a:ext cx="3370490" cy="5388333"/>
            <a:chOff x="0" y="0"/>
            <a:chExt cx="522177" cy="834794"/>
          </a:xfrm>
        </p:grpSpPr>
        <p:sp>
          <p:nvSpPr>
            <p:cNvPr id="14" name="Freeform 14"/>
            <p:cNvSpPr/>
            <p:nvPr/>
          </p:nvSpPr>
          <p:spPr>
            <a:xfrm>
              <a:off x="0" y="0"/>
              <a:ext cx="522177" cy="834794"/>
            </a:xfrm>
            <a:custGeom>
              <a:avLst/>
              <a:gdLst/>
              <a:ahLst/>
              <a:cxnLst/>
              <a:rect l="l" t="t" r="r" b="b"/>
              <a:pathLst>
                <a:path w="522177" h="834794">
                  <a:moveTo>
                    <a:pt x="52830" y="0"/>
                  </a:moveTo>
                  <a:lnTo>
                    <a:pt x="469347" y="0"/>
                  </a:lnTo>
                  <a:cubicBezTo>
                    <a:pt x="498524" y="0"/>
                    <a:pt x="522177" y="23653"/>
                    <a:pt x="522177" y="52830"/>
                  </a:cubicBezTo>
                  <a:lnTo>
                    <a:pt x="522177" y="781963"/>
                  </a:lnTo>
                  <a:cubicBezTo>
                    <a:pt x="522177" y="811141"/>
                    <a:pt x="498524" y="834794"/>
                    <a:pt x="469347" y="834794"/>
                  </a:cubicBezTo>
                  <a:lnTo>
                    <a:pt x="52830" y="834794"/>
                  </a:lnTo>
                  <a:cubicBezTo>
                    <a:pt x="23653" y="834794"/>
                    <a:pt x="0" y="811141"/>
                    <a:pt x="0" y="781963"/>
                  </a:cubicBezTo>
                  <a:lnTo>
                    <a:pt x="0" y="52830"/>
                  </a:lnTo>
                  <a:cubicBezTo>
                    <a:pt x="0" y="23653"/>
                    <a:pt x="23653" y="0"/>
                    <a:pt x="52830" y="0"/>
                  </a:cubicBezTo>
                  <a:close/>
                </a:path>
              </a:pathLst>
            </a:custGeom>
            <a:blipFill>
              <a:blip r:embed="rId10"/>
              <a:stretch>
                <a:fillRect t="-7918" b="-7918"/>
              </a:stretch>
            </a:blipFill>
          </p:spPr>
          <p:txBody>
            <a:bodyPr/>
            <a:lstStyle/>
            <a:p>
              <a:endParaRPr lang="en-MY"/>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p:tgtEl>
                                          <p:spTgt spid="11"/>
                                        </p:tgtEl>
                                        <p:attrNameLst>
                                          <p:attrName>ppt_y</p:attrName>
                                        </p:attrNameLst>
                                      </p:cBhvr>
                                      <p:tavLst>
                                        <p:tav tm="0">
                                          <p:val>
                                            <p:strVal val="#ppt_y+#ppt_h*1.125000"/>
                                          </p:val>
                                        </p:tav>
                                        <p:tav tm="100000">
                                          <p:val>
                                            <p:strVal val="#ppt_y"/>
                                          </p:val>
                                        </p:tav>
                                      </p:tavLst>
                                    </p:anim>
                                    <p:animEffect transition="in" filter="wipe(up)">
                                      <p:cBhvr>
                                        <p:cTn id="25" dur="500"/>
                                        <p:tgtEl>
                                          <p:spTgt spid="11"/>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ppt_y</p:attrName>
                                        </p:attrNameLst>
                                      </p:cBhvr>
                                      <p:tavLst>
                                        <p:tav tm="0">
                                          <p:val>
                                            <p:strVal val="#ppt_y+#ppt_h*1.125000"/>
                                          </p:val>
                                        </p:tav>
                                        <p:tav tm="100000">
                                          <p:val>
                                            <p:strVal val="#ppt_y"/>
                                          </p:val>
                                        </p:tav>
                                      </p:tavLst>
                                    </p:anim>
                                    <p:animEffect transition="in" filter="wipe(up)">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088026" y="9026128"/>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6316200" y="2315700"/>
            <a:ext cx="5655600" cy="5655600"/>
            <a:chOff x="0" y="0"/>
            <a:chExt cx="7540800" cy="7540800"/>
          </a:xfrm>
        </p:grpSpPr>
        <p:sp>
          <p:nvSpPr>
            <p:cNvPr id="4" name="Freeform 4"/>
            <p:cNvSpPr/>
            <p:nvPr/>
          </p:nvSpPr>
          <p:spPr>
            <a:xfrm>
              <a:off x="0" y="0"/>
              <a:ext cx="7540752" cy="7540752"/>
            </a:xfrm>
            <a:custGeom>
              <a:avLst/>
              <a:gdLst/>
              <a:ahLst/>
              <a:cxnLst/>
              <a:rect l="l" t="t" r="r" b="b"/>
              <a:pathLst>
                <a:path w="7540752" h="7540752">
                  <a:moveTo>
                    <a:pt x="0" y="3770376"/>
                  </a:moveTo>
                  <a:cubicBezTo>
                    <a:pt x="0" y="1688084"/>
                    <a:pt x="1688084" y="0"/>
                    <a:pt x="3770376" y="0"/>
                  </a:cubicBezTo>
                  <a:cubicBezTo>
                    <a:pt x="5852668" y="0"/>
                    <a:pt x="7540752" y="1688084"/>
                    <a:pt x="7540752" y="3770376"/>
                  </a:cubicBezTo>
                  <a:cubicBezTo>
                    <a:pt x="7540752" y="5852668"/>
                    <a:pt x="5852795" y="7540752"/>
                    <a:pt x="3770376" y="7540752"/>
                  </a:cubicBezTo>
                  <a:cubicBezTo>
                    <a:pt x="1687957" y="7540752"/>
                    <a:pt x="0" y="5852795"/>
                    <a:pt x="0" y="3770376"/>
                  </a:cubicBezTo>
                  <a:close/>
                </a:path>
              </a:pathLst>
            </a:custGeom>
            <a:solidFill>
              <a:srgbClr val="897FBB">
                <a:alpha val="8235"/>
              </a:srgbClr>
            </a:solidFill>
          </p:spPr>
          <p:txBody>
            <a:bodyPr/>
            <a:lstStyle/>
            <a:p>
              <a:endParaRPr lang="en-MY"/>
            </a:p>
          </p:txBody>
        </p:sp>
      </p:grpSp>
      <p:sp>
        <p:nvSpPr>
          <p:cNvPr id="5" name="Freeform 5"/>
          <p:cNvSpPr/>
          <p:nvPr/>
        </p:nvSpPr>
        <p:spPr>
          <a:xfrm>
            <a:off x="9144000" y="7002408"/>
            <a:ext cx="12765874" cy="3247098"/>
          </a:xfrm>
          <a:custGeom>
            <a:avLst/>
            <a:gdLst/>
            <a:ahLst/>
            <a:cxnLst/>
            <a:rect l="l" t="t" r="r" b="b"/>
            <a:pathLst>
              <a:path w="12765874" h="3247098">
                <a:moveTo>
                  <a:pt x="0" y="0"/>
                </a:moveTo>
                <a:lnTo>
                  <a:pt x="12765874" y="0"/>
                </a:lnTo>
                <a:lnTo>
                  <a:pt x="12765874" y="3247098"/>
                </a:lnTo>
                <a:lnTo>
                  <a:pt x="0" y="32470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TextBox 6"/>
          <p:cNvSpPr txBox="1"/>
          <p:nvPr/>
        </p:nvSpPr>
        <p:spPr>
          <a:xfrm>
            <a:off x="674581" y="542925"/>
            <a:ext cx="6471150" cy="942975"/>
          </a:xfrm>
          <a:prstGeom prst="rect">
            <a:avLst/>
          </a:prstGeom>
        </p:spPr>
        <p:txBody>
          <a:bodyPr lIns="0" tIns="0" rIns="0" bIns="0" rtlCol="0" anchor="t">
            <a:spAutoFit/>
          </a:bodyPr>
          <a:lstStyle/>
          <a:p>
            <a:pPr algn="l">
              <a:lnSpc>
                <a:spcPts val="7200"/>
              </a:lnSpc>
            </a:pPr>
            <a:r>
              <a:rPr lang="en-US" sz="6000">
                <a:solidFill>
                  <a:srgbClr val="553868"/>
                </a:solidFill>
                <a:latin typeface="Arimo"/>
                <a:ea typeface="Arimo"/>
                <a:cs typeface="Arimo"/>
                <a:sym typeface="Arimo"/>
              </a:rPr>
              <a:t>Live Bus Tracking</a:t>
            </a:r>
          </a:p>
        </p:txBody>
      </p:sp>
      <p:grpSp>
        <p:nvGrpSpPr>
          <p:cNvPr id="7" name="Group 7"/>
          <p:cNvGrpSpPr/>
          <p:nvPr/>
        </p:nvGrpSpPr>
        <p:grpSpPr>
          <a:xfrm>
            <a:off x="6303472" y="1267116"/>
            <a:ext cx="5681056" cy="7752768"/>
            <a:chOff x="0" y="0"/>
            <a:chExt cx="7574741" cy="10337025"/>
          </a:xfrm>
        </p:grpSpPr>
        <p:sp>
          <p:nvSpPr>
            <p:cNvPr id="8" name="Freeform 8"/>
            <p:cNvSpPr/>
            <p:nvPr/>
          </p:nvSpPr>
          <p:spPr>
            <a:xfrm rot="-579129">
              <a:off x="749393" y="442464"/>
              <a:ext cx="6075956" cy="9452097"/>
            </a:xfrm>
            <a:custGeom>
              <a:avLst/>
              <a:gdLst/>
              <a:ahLst/>
              <a:cxnLst/>
              <a:rect l="l" t="t" r="r" b="b"/>
              <a:pathLst>
                <a:path w="6075956" h="9452097">
                  <a:moveTo>
                    <a:pt x="0" y="0"/>
                  </a:moveTo>
                  <a:lnTo>
                    <a:pt x="6075956" y="0"/>
                  </a:lnTo>
                  <a:lnTo>
                    <a:pt x="6075956" y="9452097"/>
                  </a:lnTo>
                  <a:lnTo>
                    <a:pt x="0" y="94520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9" name="Group 9"/>
            <p:cNvGrpSpPr/>
            <p:nvPr/>
          </p:nvGrpSpPr>
          <p:grpSpPr>
            <a:xfrm>
              <a:off x="1848666" y="1339224"/>
              <a:ext cx="3877410" cy="7378627"/>
              <a:chOff x="0" y="0"/>
              <a:chExt cx="3877410" cy="7378627"/>
            </a:xfrm>
          </p:grpSpPr>
          <p:pic>
            <p:nvPicPr>
              <p:cNvPr id="10" name="Picture 10"/>
              <p:cNvPicPr>
                <a:picLocks noChangeAspect="1"/>
              </p:cNvPicPr>
              <p:nvPr/>
            </p:nvPicPr>
            <p:blipFill>
              <a:blip r:embed="rId9"/>
              <a:srcRect l="1343" r="1343"/>
              <a:stretch>
                <a:fillRect/>
              </a:stretch>
            </p:blipFill>
            <p:spPr>
              <a:xfrm>
                <a:off x="0" y="0"/>
                <a:ext cx="3877410" cy="7378627"/>
              </a:xfrm>
              <a:prstGeom prst="rect">
                <a:avLst/>
              </a:prstGeom>
            </p:spPr>
          </p:pic>
        </p:grpSp>
      </p:grpSp>
      <p:sp>
        <p:nvSpPr>
          <p:cNvPr id="11" name="AutoShape 11"/>
          <p:cNvSpPr/>
          <p:nvPr/>
        </p:nvSpPr>
        <p:spPr>
          <a:xfrm>
            <a:off x="5539965" y="3197595"/>
            <a:ext cx="2693127" cy="686297"/>
          </a:xfrm>
          <a:prstGeom prst="line">
            <a:avLst/>
          </a:prstGeom>
          <a:ln w="9525" cap="rnd">
            <a:solidFill>
              <a:srgbClr val="553868"/>
            </a:solidFill>
            <a:prstDash val="solid"/>
            <a:headEnd type="none" w="sm" len="sm"/>
            <a:tailEnd type="diamond" w="lg" len="lg"/>
          </a:ln>
        </p:spPr>
        <p:txBody>
          <a:bodyPr/>
          <a:lstStyle/>
          <a:p>
            <a:endParaRPr lang="en-MY"/>
          </a:p>
        </p:txBody>
      </p:sp>
      <p:grpSp>
        <p:nvGrpSpPr>
          <p:cNvPr id="12" name="Group 12"/>
          <p:cNvGrpSpPr/>
          <p:nvPr/>
        </p:nvGrpSpPr>
        <p:grpSpPr>
          <a:xfrm>
            <a:off x="888882" y="2597749"/>
            <a:ext cx="4045978" cy="1362075"/>
            <a:chOff x="0" y="0"/>
            <a:chExt cx="5394638" cy="1816100"/>
          </a:xfrm>
        </p:grpSpPr>
        <p:sp>
          <p:nvSpPr>
            <p:cNvPr id="13" name="TextBox 13"/>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Real-time location of the bus on the map</a:t>
              </a:r>
            </a:p>
          </p:txBody>
        </p:sp>
        <p:sp>
          <p:nvSpPr>
            <p:cNvPr id="14" name="TextBox 14"/>
            <p:cNvSpPr txBox="1"/>
            <p:nvPr/>
          </p:nvSpPr>
          <p:spPr>
            <a:xfrm>
              <a:off x="0" y="-19050"/>
              <a:ext cx="5380257"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Interactive Map  </a:t>
              </a:r>
            </a:p>
          </p:txBody>
        </p:sp>
      </p:grpSp>
      <p:grpSp>
        <p:nvGrpSpPr>
          <p:cNvPr id="15" name="Group 15"/>
          <p:cNvGrpSpPr/>
          <p:nvPr/>
        </p:nvGrpSpPr>
        <p:grpSpPr>
          <a:xfrm>
            <a:off x="4934860" y="2673682"/>
            <a:ext cx="1210210" cy="1210210"/>
            <a:chOff x="0" y="0"/>
            <a:chExt cx="1613613" cy="1613613"/>
          </a:xfrm>
        </p:grpSpPr>
        <p:grpSp>
          <p:nvGrpSpPr>
            <p:cNvPr id="16" name="Group 16"/>
            <p:cNvGrpSpPr/>
            <p:nvPr/>
          </p:nvGrpSpPr>
          <p:grpSpPr>
            <a:xfrm>
              <a:off x="0" y="0"/>
              <a:ext cx="1613613" cy="1613613"/>
              <a:chOff x="0" y="0"/>
              <a:chExt cx="1776000" cy="1776000"/>
            </a:xfrm>
          </p:grpSpPr>
          <p:sp>
            <p:nvSpPr>
              <p:cNvPr id="17" name="Freeform 17"/>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8" name="Freeform 18"/>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19" name="Freeform 19"/>
            <p:cNvSpPr/>
            <p:nvPr/>
          </p:nvSpPr>
          <p:spPr>
            <a:xfrm>
              <a:off x="298896" y="155639"/>
              <a:ext cx="1015821" cy="1302334"/>
            </a:xfrm>
            <a:custGeom>
              <a:avLst/>
              <a:gdLst/>
              <a:ahLst/>
              <a:cxnLst/>
              <a:rect l="l" t="t" r="r" b="b"/>
              <a:pathLst>
                <a:path w="1015821" h="1302334">
                  <a:moveTo>
                    <a:pt x="0" y="0"/>
                  </a:moveTo>
                  <a:lnTo>
                    <a:pt x="1015821" y="0"/>
                  </a:lnTo>
                  <a:lnTo>
                    <a:pt x="1015821" y="1302335"/>
                  </a:lnTo>
                  <a:lnTo>
                    <a:pt x="0" y="13023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sp>
        <p:nvSpPr>
          <p:cNvPr id="20" name="AutoShape 20"/>
          <p:cNvSpPr/>
          <p:nvPr/>
        </p:nvSpPr>
        <p:spPr>
          <a:xfrm flipH="1">
            <a:off x="10217579" y="4422383"/>
            <a:ext cx="2663658" cy="793008"/>
          </a:xfrm>
          <a:prstGeom prst="line">
            <a:avLst/>
          </a:prstGeom>
          <a:ln w="9525" cap="rnd">
            <a:solidFill>
              <a:srgbClr val="553868"/>
            </a:solidFill>
            <a:prstDash val="solid"/>
            <a:headEnd type="none" w="sm" len="sm"/>
            <a:tailEnd type="diamond" w="lg" len="lg"/>
          </a:ln>
        </p:spPr>
        <p:txBody>
          <a:bodyPr/>
          <a:lstStyle/>
          <a:p>
            <a:endParaRPr lang="en-MY"/>
          </a:p>
        </p:txBody>
      </p:sp>
      <p:grpSp>
        <p:nvGrpSpPr>
          <p:cNvPr id="21" name="Group 21"/>
          <p:cNvGrpSpPr/>
          <p:nvPr/>
        </p:nvGrpSpPr>
        <p:grpSpPr>
          <a:xfrm>
            <a:off x="13528113" y="3241283"/>
            <a:ext cx="4075869" cy="2362200"/>
            <a:chOff x="0" y="0"/>
            <a:chExt cx="5434491" cy="3149600"/>
          </a:xfrm>
        </p:grpSpPr>
        <p:sp>
          <p:nvSpPr>
            <p:cNvPr id="22" name="TextBox 22"/>
            <p:cNvSpPr txBox="1"/>
            <p:nvPr/>
          </p:nvSpPr>
          <p:spPr>
            <a:xfrm>
              <a:off x="0" y="1701800"/>
              <a:ext cx="5434491" cy="14478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Show details: Bus name, route, status, estimated arrival time</a:t>
              </a:r>
            </a:p>
          </p:txBody>
        </p:sp>
        <p:sp>
          <p:nvSpPr>
            <p:cNvPr id="23" name="TextBox 23"/>
            <p:cNvSpPr txBox="1"/>
            <p:nvPr/>
          </p:nvSpPr>
          <p:spPr>
            <a:xfrm>
              <a:off x="0" y="-19050"/>
              <a:ext cx="5420005" cy="17208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Bus Information Panel </a:t>
              </a:r>
            </a:p>
          </p:txBody>
        </p:sp>
      </p:grpSp>
      <p:grpSp>
        <p:nvGrpSpPr>
          <p:cNvPr id="24" name="Group 24"/>
          <p:cNvGrpSpPr/>
          <p:nvPr/>
        </p:nvGrpSpPr>
        <p:grpSpPr>
          <a:xfrm>
            <a:off x="12146453" y="3817278"/>
            <a:ext cx="1210210" cy="1210210"/>
            <a:chOff x="0" y="0"/>
            <a:chExt cx="1613613" cy="1613613"/>
          </a:xfrm>
        </p:grpSpPr>
        <p:grpSp>
          <p:nvGrpSpPr>
            <p:cNvPr id="25" name="Group 25"/>
            <p:cNvGrpSpPr/>
            <p:nvPr/>
          </p:nvGrpSpPr>
          <p:grpSpPr>
            <a:xfrm>
              <a:off x="0" y="0"/>
              <a:ext cx="1613613" cy="1613613"/>
              <a:chOff x="0" y="0"/>
              <a:chExt cx="1776000" cy="1776000"/>
            </a:xfrm>
          </p:grpSpPr>
          <p:sp>
            <p:nvSpPr>
              <p:cNvPr id="26" name="Freeform 26"/>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27" name="Freeform 27"/>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28" name="Freeform 28"/>
            <p:cNvSpPr/>
            <p:nvPr/>
          </p:nvSpPr>
          <p:spPr>
            <a:xfrm>
              <a:off x="265525" y="257200"/>
              <a:ext cx="1099212" cy="1099212"/>
            </a:xfrm>
            <a:custGeom>
              <a:avLst/>
              <a:gdLst/>
              <a:ahLst/>
              <a:cxnLst/>
              <a:rect l="l" t="t" r="r" b="b"/>
              <a:pathLst>
                <a:path w="1099212" h="1099212">
                  <a:moveTo>
                    <a:pt x="0" y="0"/>
                  </a:moveTo>
                  <a:lnTo>
                    <a:pt x="1099212" y="0"/>
                  </a:lnTo>
                  <a:lnTo>
                    <a:pt x="1099212" y="1099212"/>
                  </a:lnTo>
                  <a:lnTo>
                    <a:pt x="0" y="10992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linds(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2677102" y="706660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16299400" y="-76164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911346" y="65642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2649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TextBox 7"/>
          <p:cNvSpPr txBox="1"/>
          <p:nvPr/>
        </p:nvSpPr>
        <p:spPr>
          <a:xfrm>
            <a:off x="5825636" y="3364693"/>
            <a:ext cx="5867550" cy="657225"/>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Click Track Button</a:t>
            </a:r>
          </a:p>
        </p:txBody>
      </p:sp>
      <p:sp>
        <p:nvSpPr>
          <p:cNvPr id="8" name="TextBox 8"/>
          <p:cNvSpPr txBox="1"/>
          <p:nvPr/>
        </p:nvSpPr>
        <p:spPr>
          <a:xfrm>
            <a:off x="1146836" y="383020"/>
            <a:ext cx="15225150" cy="991125"/>
          </a:xfrm>
          <a:prstGeom prst="rect">
            <a:avLst/>
          </a:prstGeom>
        </p:spPr>
        <p:txBody>
          <a:bodyPr lIns="0" tIns="0" rIns="0" bIns="0" rtlCol="0" anchor="t">
            <a:spAutoFit/>
          </a:bodyPr>
          <a:lstStyle/>
          <a:p>
            <a:pPr algn="ctr">
              <a:lnSpc>
                <a:spcPts val="7200"/>
              </a:lnSpc>
            </a:pPr>
            <a:r>
              <a:rPr lang="en-US" sz="6000">
                <a:solidFill>
                  <a:srgbClr val="553868"/>
                </a:solidFill>
                <a:latin typeface="Arimo"/>
                <a:ea typeface="Arimo"/>
                <a:cs typeface="Arimo"/>
                <a:sym typeface="Arimo"/>
              </a:rPr>
              <a:t>Two ideas</a:t>
            </a:r>
          </a:p>
        </p:txBody>
      </p:sp>
      <p:sp>
        <p:nvSpPr>
          <p:cNvPr id="9" name="TextBox 9"/>
          <p:cNvSpPr txBox="1"/>
          <p:nvPr/>
        </p:nvSpPr>
        <p:spPr>
          <a:xfrm>
            <a:off x="6215764" y="6564242"/>
            <a:ext cx="5087296" cy="723900"/>
          </a:xfrm>
          <a:prstGeom prst="rect">
            <a:avLst/>
          </a:prstGeom>
        </p:spPr>
        <p:txBody>
          <a:bodyPr lIns="0" tIns="0" rIns="0" bIns="0" rtlCol="0" anchor="t">
            <a:spAutoFit/>
          </a:bodyPr>
          <a:lstStyle/>
          <a:p>
            <a:pPr algn="ctr">
              <a:lnSpc>
                <a:spcPts val="2879"/>
              </a:lnSpc>
            </a:pPr>
            <a:r>
              <a:rPr lang="en-US" sz="2400">
                <a:solidFill>
                  <a:srgbClr val="553868"/>
                </a:solidFill>
                <a:latin typeface="DM Sans"/>
                <a:ea typeface="DM Sans"/>
                <a:cs typeface="DM Sans"/>
                <a:sym typeface="DM Sans"/>
              </a:rPr>
              <a:t>Shows essential details and expected arrival time</a:t>
            </a:r>
          </a:p>
        </p:txBody>
      </p:sp>
      <p:sp>
        <p:nvSpPr>
          <p:cNvPr id="10" name="Freeform 10"/>
          <p:cNvSpPr/>
          <p:nvPr/>
        </p:nvSpPr>
        <p:spPr>
          <a:xfrm rot="-579129">
            <a:off x="11180389" y="1598963"/>
            <a:ext cx="4556967" cy="7089073"/>
          </a:xfrm>
          <a:custGeom>
            <a:avLst/>
            <a:gdLst/>
            <a:ahLst/>
            <a:cxnLst/>
            <a:rect l="l" t="t" r="r" b="b"/>
            <a:pathLst>
              <a:path w="4556967" h="7089073">
                <a:moveTo>
                  <a:pt x="0" y="0"/>
                </a:moveTo>
                <a:lnTo>
                  <a:pt x="4556966" y="0"/>
                </a:lnTo>
                <a:lnTo>
                  <a:pt x="4556966" y="7089074"/>
                </a:lnTo>
                <a:lnTo>
                  <a:pt x="0" y="70890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11" name="Group 11"/>
          <p:cNvGrpSpPr/>
          <p:nvPr/>
        </p:nvGrpSpPr>
        <p:grpSpPr>
          <a:xfrm>
            <a:off x="1264986" y="1267116"/>
            <a:ext cx="5681056" cy="7752768"/>
            <a:chOff x="0" y="0"/>
            <a:chExt cx="7574741" cy="10337025"/>
          </a:xfrm>
        </p:grpSpPr>
        <p:sp>
          <p:nvSpPr>
            <p:cNvPr id="12" name="Freeform 12"/>
            <p:cNvSpPr/>
            <p:nvPr/>
          </p:nvSpPr>
          <p:spPr>
            <a:xfrm rot="-579129">
              <a:off x="749393" y="442464"/>
              <a:ext cx="6075956" cy="9452097"/>
            </a:xfrm>
            <a:custGeom>
              <a:avLst/>
              <a:gdLst/>
              <a:ahLst/>
              <a:cxnLst/>
              <a:rect l="l" t="t" r="r" b="b"/>
              <a:pathLst>
                <a:path w="6075956" h="9452097">
                  <a:moveTo>
                    <a:pt x="0" y="0"/>
                  </a:moveTo>
                  <a:lnTo>
                    <a:pt x="6075956" y="0"/>
                  </a:lnTo>
                  <a:lnTo>
                    <a:pt x="6075956" y="9452097"/>
                  </a:lnTo>
                  <a:lnTo>
                    <a:pt x="0" y="94520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13" name="Group 13"/>
            <p:cNvGrpSpPr/>
            <p:nvPr/>
          </p:nvGrpSpPr>
          <p:grpSpPr>
            <a:xfrm>
              <a:off x="1848666" y="1339224"/>
              <a:ext cx="3877410" cy="7378627"/>
              <a:chOff x="0" y="0"/>
              <a:chExt cx="3877410" cy="7378627"/>
            </a:xfrm>
          </p:grpSpPr>
          <p:pic>
            <p:nvPicPr>
              <p:cNvPr id="14" name="Picture 14"/>
              <p:cNvPicPr>
                <a:picLocks noChangeAspect="1"/>
              </p:cNvPicPr>
              <p:nvPr/>
            </p:nvPicPr>
            <p:blipFill>
              <a:blip r:embed="rId11"/>
              <a:srcRect l="1343" r="1343"/>
              <a:stretch>
                <a:fillRect/>
              </a:stretch>
            </p:blipFill>
            <p:spPr>
              <a:xfrm>
                <a:off x="0" y="0"/>
                <a:ext cx="3877410" cy="7378627"/>
              </a:xfrm>
              <a:prstGeom prst="rect">
                <a:avLst/>
              </a:prstGeom>
            </p:spPr>
          </p:pic>
        </p:grpSp>
      </p:grpSp>
      <p:grpSp>
        <p:nvGrpSpPr>
          <p:cNvPr id="15" name="Group 15"/>
          <p:cNvGrpSpPr/>
          <p:nvPr/>
        </p:nvGrpSpPr>
        <p:grpSpPr>
          <a:xfrm>
            <a:off x="8093411" y="1939687"/>
            <a:ext cx="1332000" cy="1332000"/>
            <a:chOff x="0" y="0"/>
            <a:chExt cx="1776000" cy="1776000"/>
          </a:xfrm>
        </p:grpSpPr>
        <p:grpSp>
          <p:nvGrpSpPr>
            <p:cNvPr id="16" name="Group 16"/>
            <p:cNvGrpSpPr/>
            <p:nvPr/>
          </p:nvGrpSpPr>
          <p:grpSpPr>
            <a:xfrm>
              <a:off x="0" y="0"/>
              <a:ext cx="1776000" cy="1776000"/>
              <a:chOff x="0" y="0"/>
              <a:chExt cx="1776000" cy="1776000"/>
            </a:xfrm>
          </p:grpSpPr>
          <p:sp>
            <p:nvSpPr>
              <p:cNvPr id="17" name="Freeform 17"/>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8" name="Freeform 18"/>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19" name="Freeform 19"/>
            <p:cNvSpPr/>
            <p:nvPr/>
          </p:nvSpPr>
          <p:spPr>
            <a:xfrm>
              <a:off x="270701" y="296784"/>
              <a:ext cx="1234598" cy="1182432"/>
            </a:xfrm>
            <a:custGeom>
              <a:avLst/>
              <a:gdLst/>
              <a:ahLst/>
              <a:cxnLst/>
              <a:rect l="l" t="t" r="r" b="b"/>
              <a:pathLst>
                <a:path w="1234598" h="1182432">
                  <a:moveTo>
                    <a:pt x="0" y="0"/>
                  </a:moveTo>
                  <a:lnTo>
                    <a:pt x="1234598" y="0"/>
                  </a:lnTo>
                  <a:lnTo>
                    <a:pt x="1234598" y="1182432"/>
                  </a:lnTo>
                  <a:lnTo>
                    <a:pt x="0" y="11824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grpSp>
      <p:grpSp>
        <p:nvGrpSpPr>
          <p:cNvPr id="20" name="Group 20"/>
          <p:cNvGrpSpPr/>
          <p:nvPr/>
        </p:nvGrpSpPr>
        <p:grpSpPr>
          <a:xfrm>
            <a:off x="7361231" y="4133975"/>
            <a:ext cx="2796360" cy="2019051"/>
            <a:chOff x="0" y="0"/>
            <a:chExt cx="736490" cy="531766"/>
          </a:xfrm>
        </p:grpSpPr>
        <p:sp>
          <p:nvSpPr>
            <p:cNvPr id="21" name="Freeform 21"/>
            <p:cNvSpPr/>
            <p:nvPr/>
          </p:nvSpPr>
          <p:spPr>
            <a:xfrm>
              <a:off x="0" y="0"/>
              <a:ext cx="736490" cy="531766"/>
            </a:xfrm>
            <a:custGeom>
              <a:avLst/>
              <a:gdLst/>
              <a:ahLst/>
              <a:cxnLst/>
              <a:rect l="l" t="t" r="r" b="b"/>
              <a:pathLst>
                <a:path w="736490" h="531766">
                  <a:moveTo>
                    <a:pt x="736490" y="265883"/>
                  </a:moveTo>
                  <a:lnTo>
                    <a:pt x="330090" y="0"/>
                  </a:lnTo>
                  <a:lnTo>
                    <a:pt x="330090" y="203200"/>
                  </a:lnTo>
                  <a:lnTo>
                    <a:pt x="0" y="203200"/>
                  </a:lnTo>
                  <a:lnTo>
                    <a:pt x="0" y="328566"/>
                  </a:lnTo>
                  <a:lnTo>
                    <a:pt x="330090" y="328566"/>
                  </a:lnTo>
                  <a:lnTo>
                    <a:pt x="330090" y="531766"/>
                  </a:lnTo>
                  <a:lnTo>
                    <a:pt x="736490" y="265883"/>
                  </a:lnTo>
                  <a:close/>
                </a:path>
              </a:pathLst>
            </a:custGeom>
            <a:solidFill>
              <a:srgbClr val="897FBB"/>
            </a:solidFill>
          </p:spPr>
          <p:txBody>
            <a:bodyPr/>
            <a:lstStyle/>
            <a:p>
              <a:endParaRPr lang="en-MY"/>
            </a:p>
          </p:txBody>
        </p:sp>
        <p:sp>
          <p:nvSpPr>
            <p:cNvPr id="22" name="TextBox 22"/>
            <p:cNvSpPr txBox="1"/>
            <p:nvPr/>
          </p:nvSpPr>
          <p:spPr>
            <a:xfrm>
              <a:off x="0" y="203200"/>
              <a:ext cx="634890" cy="125366"/>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1971296" y="2346987"/>
            <a:ext cx="2975153" cy="5428518"/>
            <a:chOff x="0" y="0"/>
            <a:chExt cx="445463" cy="812800"/>
          </a:xfrm>
        </p:grpSpPr>
        <p:sp>
          <p:nvSpPr>
            <p:cNvPr id="24" name="Freeform 24"/>
            <p:cNvSpPr/>
            <p:nvPr/>
          </p:nvSpPr>
          <p:spPr>
            <a:xfrm>
              <a:off x="0" y="0"/>
              <a:ext cx="445463" cy="812800"/>
            </a:xfrm>
            <a:custGeom>
              <a:avLst/>
              <a:gdLst/>
              <a:ahLst/>
              <a:cxnLst/>
              <a:rect l="l" t="t" r="r" b="b"/>
              <a:pathLst>
                <a:path w="445463" h="812800">
                  <a:moveTo>
                    <a:pt x="59850" y="0"/>
                  </a:moveTo>
                  <a:lnTo>
                    <a:pt x="385613" y="0"/>
                  </a:lnTo>
                  <a:cubicBezTo>
                    <a:pt x="418667" y="0"/>
                    <a:pt x="445463" y="26796"/>
                    <a:pt x="445463" y="59850"/>
                  </a:cubicBezTo>
                  <a:lnTo>
                    <a:pt x="445463" y="752950"/>
                  </a:lnTo>
                  <a:cubicBezTo>
                    <a:pt x="445463" y="768823"/>
                    <a:pt x="439157" y="784046"/>
                    <a:pt x="427933" y="795270"/>
                  </a:cubicBezTo>
                  <a:cubicBezTo>
                    <a:pt x="416709" y="806494"/>
                    <a:pt x="401486" y="812800"/>
                    <a:pt x="385613" y="812800"/>
                  </a:cubicBezTo>
                  <a:lnTo>
                    <a:pt x="59850" y="812800"/>
                  </a:lnTo>
                  <a:cubicBezTo>
                    <a:pt x="43977" y="812800"/>
                    <a:pt x="28754" y="806494"/>
                    <a:pt x="17530" y="795270"/>
                  </a:cubicBezTo>
                  <a:cubicBezTo>
                    <a:pt x="6306" y="784046"/>
                    <a:pt x="0" y="768823"/>
                    <a:pt x="0" y="752950"/>
                  </a:cubicBezTo>
                  <a:lnTo>
                    <a:pt x="0" y="59850"/>
                  </a:lnTo>
                  <a:cubicBezTo>
                    <a:pt x="0" y="43977"/>
                    <a:pt x="6306" y="28754"/>
                    <a:pt x="17530" y="17530"/>
                  </a:cubicBezTo>
                  <a:cubicBezTo>
                    <a:pt x="28754" y="6306"/>
                    <a:pt x="43977" y="0"/>
                    <a:pt x="59850" y="0"/>
                  </a:cubicBezTo>
                  <a:close/>
                </a:path>
              </a:pathLst>
            </a:custGeom>
            <a:blipFill>
              <a:blip r:embed="rId14"/>
              <a:stretch>
                <a:fillRect t="-746" b="-746"/>
              </a:stretch>
            </a:blipFill>
          </p:spPr>
          <p:txBody>
            <a:bodyPr/>
            <a:lstStyle/>
            <a:p>
              <a:endParaRPr lang="en-MY"/>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2883474" y="72793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1925600" y="8578600"/>
            <a:ext cx="3605000" cy="4158500"/>
          </a:xfrm>
          <a:custGeom>
            <a:avLst/>
            <a:gdLst/>
            <a:ahLst/>
            <a:cxnLst/>
            <a:rect l="l" t="t" r="r" b="b"/>
            <a:pathLst>
              <a:path w="3605000" h="4158500">
                <a:moveTo>
                  <a:pt x="0" y="0"/>
                </a:moveTo>
                <a:lnTo>
                  <a:pt x="3605000" y="0"/>
                </a:lnTo>
                <a:lnTo>
                  <a:pt x="3605000" y="4158500"/>
                </a:lnTo>
                <a:lnTo>
                  <a:pt x="0" y="4158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a:off x="16299400" y="-76164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15536926" y="9026128"/>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7" name="Freeform 7"/>
          <p:cNvSpPr/>
          <p:nvPr/>
        </p:nvSpPr>
        <p:spPr>
          <a:xfrm>
            <a:off x="602578" y="80046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8" name="TextBox 8"/>
          <p:cNvSpPr txBox="1"/>
          <p:nvPr/>
        </p:nvSpPr>
        <p:spPr>
          <a:xfrm>
            <a:off x="1531425" y="542925"/>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SAMPLE</a:t>
            </a:r>
          </a:p>
        </p:txBody>
      </p:sp>
      <p:sp>
        <p:nvSpPr>
          <p:cNvPr id="9" name="Freeform 9"/>
          <p:cNvSpPr/>
          <p:nvPr/>
        </p:nvSpPr>
        <p:spPr>
          <a:xfrm rot="-579129">
            <a:off x="6415103" y="1769954"/>
            <a:ext cx="5457793" cy="8490449"/>
          </a:xfrm>
          <a:custGeom>
            <a:avLst/>
            <a:gdLst/>
            <a:ahLst/>
            <a:cxnLst/>
            <a:rect l="l" t="t" r="r" b="b"/>
            <a:pathLst>
              <a:path w="5457793" h="8490449">
                <a:moveTo>
                  <a:pt x="0" y="0"/>
                </a:moveTo>
                <a:lnTo>
                  <a:pt x="5457794" y="0"/>
                </a:lnTo>
                <a:lnTo>
                  <a:pt x="5457794" y="8490448"/>
                </a:lnTo>
                <a:lnTo>
                  <a:pt x="0" y="84904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10" name="Freeform 10"/>
          <p:cNvSpPr/>
          <p:nvPr/>
        </p:nvSpPr>
        <p:spPr>
          <a:xfrm>
            <a:off x="-4904459" y="5815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sp>
        <p:nvSpPr>
          <p:cNvPr id="14" name="TextBox 13">
            <a:extLst>
              <a:ext uri="{FF2B5EF4-FFF2-40B4-BE49-F238E27FC236}">
                <a16:creationId xmlns:a16="http://schemas.microsoft.com/office/drawing/2014/main" id="{59F50795-2D28-7865-94FA-03AA24FA40E9}"/>
              </a:ext>
            </a:extLst>
          </p:cNvPr>
          <p:cNvSpPr txBox="1"/>
          <p:nvPr/>
        </p:nvSpPr>
        <p:spPr>
          <a:xfrm>
            <a:off x="1211580" y="2708756"/>
            <a:ext cx="12220302" cy="369332"/>
          </a:xfrm>
          <a:prstGeom prst="rect">
            <a:avLst/>
          </a:prstGeom>
          <a:noFill/>
        </p:spPr>
        <p:txBody>
          <a:bodyPr wrap="square">
            <a:spAutoFit/>
          </a:bodyPr>
          <a:lstStyle/>
          <a:p>
            <a:endParaRPr lang="en-US"/>
          </a:p>
        </p:txBody>
      </p:sp>
      <p:sp>
        <p:nvSpPr>
          <p:cNvPr id="16" name="TextBox 15">
            <a:extLst>
              <a:ext uri="{FF2B5EF4-FFF2-40B4-BE49-F238E27FC236}">
                <a16:creationId xmlns:a16="http://schemas.microsoft.com/office/drawing/2014/main" id="{7FF51612-3E28-D45E-ADFB-113158523A4A}"/>
              </a:ext>
            </a:extLst>
          </p:cNvPr>
          <p:cNvSpPr txBox="1"/>
          <p:nvPr/>
        </p:nvSpPr>
        <p:spPr>
          <a:xfrm>
            <a:off x="1211580" y="2708756"/>
            <a:ext cx="12220302" cy="369332"/>
          </a:xfrm>
          <a:prstGeom prst="rect">
            <a:avLst/>
          </a:prstGeom>
          <a:noFill/>
        </p:spPr>
        <p:txBody>
          <a:bodyPr wrap="square">
            <a:spAutoFit/>
          </a:bodyPr>
          <a:lstStyle/>
          <a:p>
            <a:endParaRPr lang="en-US"/>
          </a:p>
        </p:txBody>
      </p:sp>
      <p:pic>
        <p:nvPicPr>
          <p:cNvPr id="17" name="video_2026-01-09_01-37-53">
            <a:hlinkClick r:id="" action="ppaction://media"/>
            <a:extLst>
              <a:ext uri="{FF2B5EF4-FFF2-40B4-BE49-F238E27FC236}">
                <a16:creationId xmlns:a16="http://schemas.microsoft.com/office/drawing/2014/main" id="{D1336399-9E44-A5B9-B4FD-F22CD431A2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7"/>
          <a:srcRect t="12697" b="13421"/>
          <a:stretch/>
        </p:blipFill>
        <p:spPr>
          <a:xfrm>
            <a:off x="7151635" y="2552700"/>
            <a:ext cx="3984727" cy="6657255"/>
          </a:xfrm>
          <a:prstGeom prst="roundRect">
            <a:avLst>
              <a:gd name="adj" fmla="val 7278"/>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7"/>
                </p:tgtEl>
              </p:cMediaNode>
            </p:video>
            <p:seq concurrent="1" nextAc="seek">
              <p:cTn id="20" restart="whenNotActive" fill="hold" evtFilter="cancelBubble" nodeType="interactiveSeq">
                <p:stCondLst>
                  <p:cond evt="onClick" delay="0">
                    <p:tgtEl>
                      <p:spTgt spid="1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7"/>
                                        </p:tgtEl>
                                      </p:cBhvr>
                                    </p:cmd>
                                  </p:childTnLst>
                                </p:cTn>
                              </p:par>
                            </p:childTnLst>
                          </p:cTn>
                        </p:par>
                      </p:childTnLst>
                    </p:cTn>
                  </p:par>
                </p:childTnLst>
              </p:cTn>
              <p:nextCondLst>
                <p:cond evt="onClick" delay="0">
                  <p:tgtEl>
                    <p:spTgt spid="17"/>
                  </p:tgtEl>
                </p:cond>
              </p:nextCondLst>
            </p:seq>
          </p:childTnLst>
        </p:cTn>
      </p:par>
    </p:tnLst>
    <p:bldLst>
      <p:bldP spid="8"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5161448" y="8717352"/>
            <a:ext cx="1700134" cy="1567790"/>
          </a:xfrm>
          <a:custGeom>
            <a:avLst/>
            <a:gdLst/>
            <a:ahLst/>
            <a:cxnLst/>
            <a:rect l="l" t="t" r="r" b="b"/>
            <a:pathLst>
              <a:path w="1700134" h="1567790">
                <a:moveTo>
                  <a:pt x="0" y="0"/>
                </a:moveTo>
                <a:lnTo>
                  <a:pt x="1700134" y="0"/>
                </a:lnTo>
                <a:lnTo>
                  <a:pt x="1700134" y="1567790"/>
                </a:lnTo>
                <a:lnTo>
                  <a:pt x="0" y="1567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p:cNvSpPr/>
          <p:nvPr/>
        </p:nvSpPr>
        <p:spPr>
          <a:xfrm>
            <a:off x="870568" y="4782362"/>
            <a:ext cx="4702008" cy="8851312"/>
          </a:xfrm>
          <a:custGeom>
            <a:avLst/>
            <a:gdLst/>
            <a:ahLst/>
            <a:cxnLst/>
            <a:rect l="l" t="t" r="r" b="b"/>
            <a:pathLst>
              <a:path w="4702008" h="8851312">
                <a:moveTo>
                  <a:pt x="0" y="0"/>
                </a:moveTo>
                <a:lnTo>
                  <a:pt x="4702008" y="0"/>
                </a:lnTo>
                <a:lnTo>
                  <a:pt x="4702008" y="8851312"/>
                </a:lnTo>
                <a:lnTo>
                  <a:pt x="0" y="8851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4" name="Group 4"/>
          <p:cNvGrpSpPr/>
          <p:nvPr/>
        </p:nvGrpSpPr>
        <p:grpSpPr>
          <a:xfrm>
            <a:off x="2160550" y="965950"/>
            <a:ext cx="3119400" cy="871652"/>
            <a:chOff x="0" y="0"/>
            <a:chExt cx="4159200" cy="1162202"/>
          </a:xfrm>
        </p:grpSpPr>
        <p:sp>
          <p:nvSpPr>
            <p:cNvPr id="5" name="Freeform 5"/>
            <p:cNvSpPr/>
            <p:nvPr/>
          </p:nvSpPr>
          <p:spPr>
            <a:xfrm>
              <a:off x="0" y="0"/>
              <a:ext cx="4159250" cy="1808105"/>
            </a:xfrm>
            <a:custGeom>
              <a:avLst/>
              <a:gdLst/>
              <a:ahLst/>
              <a:cxnLst/>
              <a:rect l="l" t="t" r="r" b="b"/>
              <a:pathLst>
                <a:path w="4159250" h="1808105">
                  <a:moveTo>
                    <a:pt x="0" y="0"/>
                  </a:moveTo>
                  <a:lnTo>
                    <a:pt x="693166" y="0"/>
                  </a:lnTo>
                  <a:lnTo>
                    <a:pt x="1732915" y="0"/>
                  </a:lnTo>
                  <a:lnTo>
                    <a:pt x="4159250" y="0"/>
                  </a:lnTo>
                  <a:lnTo>
                    <a:pt x="4159250" y="677939"/>
                  </a:lnTo>
                  <a:lnTo>
                    <a:pt x="4159250" y="968484"/>
                  </a:lnTo>
                  <a:lnTo>
                    <a:pt x="4159250" y="1162181"/>
                  </a:lnTo>
                  <a:lnTo>
                    <a:pt x="1733042" y="1162181"/>
                  </a:lnTo>
                  <a:lnTo>
                    <a:pt x="1597279" y="1808105"/>
                  </a:lnTo>
                  <a:lnTo>
                    <a:pt x="693166" y="1162181"/>
                  </a:lnTo>
                  <a:lnTo>
                    <a:pt x="0" y="1162181"/>
                  </a:lnTo>
                  <a:lnTo>
                    <a:pt x="0" y="968484"/>
                  </a:lnTo>
                  <a:lnTo>
                    <a:pt x="0" y="677939"/>
                  </a:lnTo>
                  <a:close/>
                </a:path>
              </a:pathLst>
            </a:custGeom>
            <a:solidFill>
              <a:srgbClr val="7D5FE9"/>
            </a:solidFill>
          </p:spPr>
          <p:txBody>
            <a:bodyPr/>
            <a:lstStyle/>
            <a:p>
              <a:endParaRPr lang="en-MY"/>
            </a:p>
          </p:txBody>
        </p:sp>
        <p:sp>
          <p:nvSpPr>
            <p:cNvPr id="6" name="TextBox 6"/>
            <p:cNvSpPr txBox="1"/>
            <p:nvPr/>
          </p:nvSpPr>
          <p:spPr>
            <a:xfrm>
              <a:off x="0" y="-28575"/>
              <a:ext cx="41592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success!</a:t>
              </a:r>
            </a:p>
          </p:txBody>
        </p:sp>
      </p:grpSp>
      <p:grpSp>
        <p:nvGrpSpPr>
          <p:cNvPr id="7" name="Group 7"/>
          <p:cNvGrpSpPr/>
          <p:nvPr/>
        </p:nvGrpSpPr>
        <p:grpSpPr>
          <a:xfrm>
            <a:off x="2670097" y="1760350"/>
            <a:ext cx="6715657" cy="7224500"/>
            <a:chOff x="0" y="0"/>
            <a:chExt cx="8954209" cy="9632667"/>
          </a:xfrm>
        </p:grpSpPr>
        <p:grpSp>
          <p:nvGrpSpPr>
            <p:cNvPr id="8" name="Group 8"/>
            <p:cNvGrpSpPr/>
            <p:nvPr/>
          </p:nvGrpSpPr>
          <p:grpSpPr>
            <a:xfrm>
              <a:off x="384609" y="1063067"/>
              <a:ext cx="8569600" cy="8569600"/>
              <a:chOff x="0" y="0"/>
              <a:chExt cx="8569600" cy="8569600"/>
            </a:xfrm>
          </p:grpSpPr>
          <p:sp>
            <p:nvSpPr>
              <p:cNvPr id="9" name="Freeform 9"/>
              <p:cNvSpPr/>
              <p:nvPr/>
            </p:nvSpPr>
            <p:spPr>
              <a:xfrm>
                <a:off x="0" y="0"/>
                <a:ext cx="8569579" cy="8569579"/>
              </a:xfrm>
              <a:custGeom>
                <a:avLst/>
                <a:gdLst/>
                <a:ahLst/>
                <a:cxnLst/>
                <a:rect l="l" t="t" r="r" b="b"/>
                <a:pathLst>
                  <a:path w="8569579" h="8569579">
                    <a:moveTo>
                      <a:pt x="0" y="4284853"/>
                    </a:moveTo>
                    <a:cubicBezTo>
                      <a:pt x="0" y="1918335"/>
                      <a:pt x="1918335" y="0"/>
                      <a:pt x="4284853" y="0"/>
                    </a:cubicBezTo>
                    <a:cubicBezTo>
                      <a:pt x="6651372" y="0"/>
                      <a:pt x="8569579" y="1918335"/>
                      <a:pt x="8569579" y="4284853"/>
                    </a:cubicBezTo>
                    <a:cubicBezTo>
                      <a:pt x="8569579" y="6651372"/>
                      <a:pt x="6651244" y="8569579"/>
                      <a:pt x="4284853" y="8569579"/>
                    </a:cubicBezTo>
                    <a:cubicBezTo>
                      <a:pt x="1918463" y="8569579"/>
                      <a:pt x="0" y="6651244"/>
                      <a:pt x="0" y="4284853"/>
                    </a:cubicBezTo>
                    <a:close/>
                  </a:path>
                </a:pathLst>
              </a:custGeom>
              <a:solidFill>
                <a:srgbClr val="897FBB">
                  <a:alpha val="8235"/>
                </a:srgbClr>
              </a:solidFill>
            </p:spPr>
            <p:txBody>
              <a:bodyPr/>
              <a:lstStyle/>
              <a:p>
                <a:endParaRPr lang="en-MY"/>
              </a:p>
            </p:txBody>
          </p:sp>
        </p:grpSp>
        <p:sp>
          <p:nvSpPr>
            <p:cNvPr id="10" name="Freeform 10"/>
            <p:cNvSpPr/>
            <p:nvPr/>
          </p:nvSpPr>
          <p:spPr>
            <a:xfrm>
              <a:off x="0" y="0"/>
              <a:ext cx="6506963" cy="9616076"/>
            </a:xfrm>
            <a:custGeom>
              <a:avLst/>
              <a:gdLst/>
              <a:ahLst/>
              <a:cxnLst/>
              <a:rect l="l" t="t" r="r" b="b"/>
              <a:pathLst>
                <a:path w="6506963" h="9616076">
                  <a:moveTo>
                    <a:pt x="0" y="0"/>
                  </a:moveTo>
                  <a:lnTo>
                    <a:pt x="6506963" y="0"/>
                  </a:lnTo>
                  <a:lnTo>
                    <a:pt x="6506963" y="9616076"/>
                  </a:lnTo>
                  <a:lnTo>
                    <a:pt x="0" y="9616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1" name="Freeform 11"/>
            <p:cNvSpPr/>
            <p:nvPr/>
          </p:nvSpPr>
          <p:spPr>
            <a:xfrm rot="-769638">
              <a:off x="1351414" y="1093005"/>
              <a:ext cx="3804135" cy="7287258"/>
            </a:xfrm>
            <a:custGeom>
              <a:avLst/>
              <a:gdLst/>
              <a:ahLst/>
              <a:cxnLst/>
              <a:rect l="l" t="t" r="r" b="b"/>
              <a:pathLst>
                <a:path w="3804135" h="7287258">
                  <a:moveTo>
                    <a:pt x="0" y="0"/>
                  </a:moveTo>
                  <a:lnTo>
                    <a:pt x="3804135" y="0"/>
                  </a:lnTo>
                  <a:lnTo>
                    <a:pt x="3804135" y="7287258"/>
                  </a:lnTo>
                  <a:lnTo>
                    <a:pt x="0" y="7287258"/>
                  </a:lnTo>
                  <a:lnTo>
                    <a:pt x="0" y="0"/>
                  </a:lnTo>
                  <a:close/>
                </a:path>
              </a:pathLst>
            </a:custGeom>
            <a:blipFill>
              <a:blip r:embed="rId9"/>
              <a:stretch>
                <a:fillRect t="-925" b="-4800"/>
              </a:stretch>
            </a:blipFill>
          </p:spPr>
          <p:txBody>
            <a:bodyPr/>
            <a:lstStyle/>
            <a:p>
              <a:endParaRPr lang="en-MY"/>
            </a:p>
          </p:txBody>
        </p:sp>
      </p:grpSp>
      <p:pic>
        <p:nvPicPr>
          <p:cNvPr id="12" name="Picture 12"/>
          <p:cNvPicPr>
            <a:picLocks noChangeAspect="1"/>
          </p:cNvPicPr>
          <p:nvPr/>
        </p:nvPicPr>
        <p:blipFill>
          <a:blip r:embed="rId10"/>
          <a:stretch>
            <a:fillRect/>
          </a:stretch>
        </p:blipFill>
        <p:spPr>
          <a:xfrm>
            <a:off x="778330" y="9410868"/>
            <a:ext cx="1106850" cy="968370"/>
          </a:xfrm>
          <a:prstGeom prst="rect">
            <a:avLst/>
          </a:prstGeom>
        </p:spPr>
      </p:pic>
      <p:sp>
        <p:nvSpPr>
          <p:cNvPr id="13" name="TextBox 13"/>
          <p:cNvSpPr txBox="1"/>
          <p:nvPr/>
        </p:nvSpPr>
        <p:spPr>
          <a:xfrm>
            <a:off x="9891305" y="3621174"/>
            <a:ext cx="6795150" cy="4838700"/>
          </a:xfrm>
          <a:prstGeom prst="rect">
            <a:avLst/>
          </a:prstGeom>
        </p:spPr>
        <p:txBody>
          <a:bodyPr lIns="0" tIns="0" rIns="0" bIns="0" rtlCol="0" anchor="t">
            <a:spAutoFit/>
          </a:bodyPr>
          <a:lstStyle/>
          <a:p>
            <a:pPr algn="ctr">
              <a:lnSpc>
                <a:spcPts val="12719"/>
              </a:lnSpc>
            </a:pPr>
            <a:r>
              <a:rPr lang="en-US" sz="10599">
                <a:solidFill>
                  <a:srgbClr val="8162A7"/>
                </a:solidFill>
                <a:latin typeface="Archivo Black"/>
                <a:ea typeface="Archivo Black"/>
                <a:cs typeface="Archivo Black"/>
                <a:sym typeface="Archivo Black"/>
              </a:rPr>
              <a:t>BOOK </a:t>
            </a:r>
          </a:p>
          <a:p>
            <a:pPr algn="ctr">
              <a:lnSpc>
                <a:spcPts val="12719"/>
              </a:lnSpc>
            </a:pPr>
            <a:r>
              <a:rPr lang="en-US" sz="10599">
                <a:solidFill>
                  <a:srgbClr val="8162A7"/>
                </a:solidFill>
                <a:latin typeface="Archivo Black"/>
                <a:ea typeface="Archivo Black"/>
                <a:cs typeface="Archivo Black"/>
                <a:sym typeface="Archivo Black"/>
              </a:rPr>
              <a:t>&amp;</a:t>
            </a:r>
          </a:p>
          <a:p>
            <a:pPr algn="ctr">
              <a:lnSpc>
                <a:spcPts val="12719"/>
              </a:lnSpc>
            </a:pPr>
            <a:r>
              <a:rPr lang="en-US" sz="10599">
                <a:solidFill>
                  <a:srgbClr val="8162A7"/>
                </a:solidFill>
                <a:latin typeface="Archivo Black"/>
                <a:ea typeface="Archivo Black"/>
                <a:cs typeface="Archivo Black"/>
                <a:sym typeface="Archivo Black"/>
              </a:rPr>
              <a:t>DRIVE</a:t>
            </a:r>
          </a:p>
        </p:txBody>
      </p:sp>
      <p:sp>
        <p:nvSpPr>
          <p:cNvPr id="14" name="TextBox 14"/>
          <p:cNvSpPr txBox="1"/>
          <p:nvPr/>
        </p:nvSpPr>
        <p:spPr>
          <a:xfrm>
            <a:off x="11012105" y="1608641"/>
            <a:ext cx="4553550" cy="1529458"/>
          </a:xfrm>
          <a:prstGeom prst="rect">
            <a:avLst/>
          </a:prstGeom>
        </p:spPr>
        <p:txBody>
          <a:bodyPr lIns="0" tIns="0" rIns="0" bIns="0" rtlCol="0" anchor="t">
            <a:spAutoFit/>
          </a:bodyPr>
          <a:lstStyle/>
          <a:p>
            <a:pPr algn="ctr">
              <a:lnSpc>
                <a:spcPts val="12719"/>
              </a:lnSpc>
            </a:pPr>
            <a:r>
              <a:rPr lang="en-US" sz="10550">
                <a:solidFill>
                  <a:srgbClr val="897FBB"/>
                </a:solidFill>
                <a:latin typeface="Arimo"/>
                <a:ea typeface="Arimo"/>
                <a:cs typeface="Arimo"/>
                <a:sym typeface="Arimo"/>
              </a:rPr>
              <a:t>03</a:t>
            </a:r>
            <a:endParaRPr lang="en-US" sz="10599">
              <a:solidFill>
                <a:srgbClr val="897FBB"/>
              </a:solidFill>
              <a:latin typeface="Arimo"/>
              <a:ea typeface="Arimo"/>
              <a:cs typeface="Arimo"/>
              <a:sym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8" name="Group 8"/>
          <p:cNvGrpSpPr/>
          <p:nvPr/>
        </p:nvGrpSpPr>
        <p:grpSpPr>
          <a:xfrm>
            <a:off x="5762292" y="1426328"/>
            <a:ext cx="6341403" cy="9188849"/>
            <a:chOff x="0" y="0"/>
            <a:chExt cx="8455205" cy="12251799"/>
          </a:xfrm>
        </p:grpSpPr>
        <p:sp>
          <p:nvSpPr>
            <p:cNvPr id="9" name="Freeform 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0" name="Freeform 10"/>
            <p:cNvSpPr/>
            <p:nvPr/>
          </p:nvSpPr>
          <p:spPr>
            <a:xfrm>
              <a:off x="1859775" y="1498979"/>
              <a:ext cx="4735656" cy="8907477"/>
            </a:xfrm>
            <a:custGeom>
              <a:avLst/>
              <a:gdLst/>
              <a:ahLst/>
              <a:cxnLst/>
              <a:rect l="l" t="t" r="r" b="b"/>
              <a:pathLst>
                <a:path w="4735656" h="8907477">
                  <a:moveTo>
                    <a:pt x="0" y="0"/>
                  </a:moveTo>
                  <a:lnTo>
                    <a:pt x="4735655" y="0"/>
                  </a:lnTo>
                  <a:lnTo>
                    <a:pt x="4735655" y="8907477"/>
                  </a:lnTo>
                  <a:lnTo>
                    <a:pt x="0" y="8907477"/>
                  </a:lnTo>
                  <a:lnTo>
                    <a:pt x="0" y="0"/>
                  </a:lnTo>
                  <a:close/>
                </a:path>
              </a:pathLst>
            </a:custGeom>
            <a:blipFill>
              <a:blip r:embed="rId13"/>
              <a:stretch>
                <a:fillRect t="-1506" b="-6169"/>
              </a:stretch>
            </a:blipFill>
          </p:spPr>
          <p:txBody>
            <a:bodyPr/>
            <a:lstStyle/>
            <a:p>
              <a:endParaRPr lang="en-MY"/>
            </a:p>
          </p:txBody>
        </p:sp>
      </p:grpSp>
      <p:sp>
        <p:nvSpPr>
          <p:cNvPr id="11" name="TextBox 11"/>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BOOK PAGE</a:t>
            </a:r>
          </a:p>
        </p:txBody>
      </p:sp>
      <p:grpSp>
        <p:nvGrpSpPr>
          <p:cNvPr id="12" name="Group 12"/>
          <p:cNvGrpSpPr/>
          <p:nvPr/>
        </p:nvGrpSpPr>
        <p:grpSpPr>
          <a:xfrm>
            <a:off x="1516625" y="6741716"/>
            <a:ext cx="6968577" cy="1770560"/>
            <a:chOff x="0" y="0"/>
            <a:chExt cx="9291435" cy="2360747"/>
          </a:xfrm>
        </p:grpSpPr>
        <p:grpSp>
          <p:nvGrpSpPr>
            <p:cNvPr id="13" name="Group 13"/>
            <p:cNvGrpSpPr/>
            <p:nvPr/>
          </p:nvGrpSpPr>
          <p:grpSpPr>
            <a:xfrm>
              <a:off x="4325599" y="584747"/>
              <a:ext cx="1776000" cy="1776000"/>
              <a:chOff x="0" y="0"/>
              <a:chExt cx="1776000" cy="1776000"/>
            </a:xfrm>
          </p:grpSpPr>
          <p:sp>
            <p:nvSpPr>
              <p:cNvPr id="14" name="Freeform 14"/>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5" name="Freeform 15"/>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16" name="Freeform 16"/>
            <p:cNvSpPr/>
            <p:nvPr/>
          </p:nvSpPr>
          <p:spPr>
            <a:xfrm>
              <a:off x="4784647" y="1043627"/>
              <a:ext cx="857915" cy="858317"/>
            </a:xfrm>
            <a:custGeom>
              <a:avLst/>
              <a:gdLst/>
              <a:ahLst/>
              <a:cxnLst/>
              <a:rect l="l" t="t" r="r" b="b"/>
              <a:pathLst>
                <a:path w="857915" h="858317">
                  <a:moveTo>
                    <a:pt x="0" y="0"/>
                  </a:moveTo>
                  <a:lnTo>
                    <a:pt x="857914" y="0"/>
                  </a:lnTo>
                  <a:lnTo>
                    <a:pt x="857914" y="858317"/>
                  </a:lnTo>
                  <a:lnTo>
                    <a:pt x="0" y="8583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17" name="AutoShape 17"/>
            <p:cNvSpPr/>
            <p:nvPr/>
          </p:nvSpPr>
          <p:spPr>
            <a:xfrm flipH="1">
              <a:off x="6038099" y="1472747"/>
              <a:ext cx="63468" cy="19050"/>
            </a:xfrm>
            <a:prstGeom prst="line">
              <a:avLst/>
            </a:prstGeom>
            <a:ln w="12700" cap="rnd">
              <a:solidFill>
                <a:srgbClr val="553868"/>
              </a:solidFill>
              <a:prstDash val="solid"/>
              <a:headEnd type="none" w="sm" len="sm"/>
              <a:tailEnd type="diamond" w="lg" len="lg"/>
            </a:ln>
          </p:spPr>
          <p:txBody>
            <a:bodyPr/>
            <a:lstStyle/>
            <a:p>
              <a:endParaRPr lang="en-MY"/>
            </a:p>
          </p:txBody>
        </p:sp>
        <p:sp>
          <p:nvSpPr>
            <p:cNvPr id="18" name="AutoShape 18"/>
            <p:cNvSpPr/>
            <p:nvPr/>
          </p:nvSpPr>
          <p:spPr>
            <a:xfrm flipV="1">
              <a:off x="5996663" y="5788"/>
              <a:ext cx="3292160" cy="1486009"/>
            </a:xfrm>
            <a:prstGeom prst="line">
              <a:avLst/>
            </a:prstGeom>
            <a:ln w="12700" cap="rnd">
              <a:solidFill>
                <a:srgbClr val="553868"/>
              </a:solidFill>
              <a:prstDash val="solid"/>
              <a:headEnd type="none" w="sm" len="sm"/>
              <a:tailEnd type="diamond" w="lg" len="lg"/>
            </a:ln>
          </p:spPr>
          <p:txBody>
            <a:bodyPr/>
            <a:lstStyle/>
            <a:p>
              <a:endParaRPr lang="en-MY"/>
            </a:p>
          </p:txBody>
        </p:sp>
        <p:sp>
          <p:nvSpPr>
            <p:cNvPr id="19" name="TextBox 19"/>
            <p:cNvSpPr txBox="1"/>
            <p:nvPr/>
          </p:nvSpPr>
          <p:spPr>
            <a:xfrm>
              <a:off x="0" y="762851"/>
              <a:ext cx="4051400" cy="869950"/>
            </a:xfrm>
            <a:prstGeom prst="rect">
              <a:avLst/>
            </a:prstGeom>
          </p:spPr>
          <p:txBody>
            <a:bodyPr lIns="0" tIns="0" rIns="0" bIns="0" rtlCol="0" anchor="t">
              <a:spAutoFit/>
            </a:bodyPr>
            <a:lstStyle/>
            <a:p>
              <a:pPr algn="r">
                <a:lnSpc>
                  <a:spcPts val="5040"/>
                </a:lnSpc>
              </a:pPr>
              <a:r>
                <a:rPr lang="en-US" sz="4200">
                  <a:solidFill>
                    <a:srgbClr val="553868"/>
                  </a:solidFill>
                  <a:latin typeface="Arimo"/>
                  <a:ea typeface="Arimo"/>
                  <a:cs typeface="Arimo"/>
                  <a:sym typeface="Arimo"/>
                </a:rPr>
                <a:t>Location</a:t>
              </a:r>
            </a:p>
          </p:txBody>
        </p:sp>
        <p:sp>
          <p:nvSpPr>
            <p:cNvPr id="20" name="TextBox 20"/>
            <p:cNvSpPr txBox="1"/>
            <p:nvPr/>
          </p:nvSpPr>
          <p:spPr>
            <a:xfrm>
              <a:off x="0" y="1610816"/>
              <a:ext cx="4107941" cy="489335"/>
            </a:xfrm>
            <a:prstGeom prst="rect">
              <a:avLst/>
            </a:prstGeom>
          </p:spPr>
          <p:txBody>
            <a:bodyPr lIns="0" tIns="0" rIns="0" bIns="0" rtlCol="0" anchor="t">
              <a:spAutoFit/>
            </a:bodyPr>
            <a:lstStyle/>
            <a:p>
              <a:pPr algn="r">
                <a:lnSpc>
                  <a:spcPts val="2920"/>
                </a:lnSpc>
              </a:pPr>
              <a:r>
                <a:rPr lang="en-US" sz="2433">
                  <a:solidFill>
                    <a:srgbClr val="553868"/>
                  </a:solidFill>
                  <a:latin typeface="DM Sans"/>
                  <a:ea typeface="DM Sans"/>
                  <a:cs typeface="DM Sans"/>
                  <a:sym typeface="DM Sans"/>
                </a:rPr>
                <a:t>location of driver</a:t>
              </a:r>
            </a:p>
          </p:txBody>
        </p:sp>
      </p:grpSp>
      <p:grpSp>
        <p:nvGrpSpPr>
          <p:cNvPr id="21" name="Group 21"/>
          <p:cNvGrpSpPr/>
          <p:nvPr/>
        </p:nvGrpSpPr>
        <p:grpSpPr>
          <a:xfrm>
            <a:off x="1516625" y="2614150"/>
            <a:ext cx="6893859" cy="2207655"/>
            <a:chOff x="0" y="0"/>
            <a:chExt cx="9191812" cy="2943539"/>
          </a:xfrm>
        </p:grpSpPr>
        <p:sp>
          <p:nvSpPr>
            <p:cNvPr id="22" name="AutoShape 22"/>
            <p:cNvSpPr/>
            <p:nvPr/>
          </p:nvSpPr>
          <p:spPr>
            <a:xfrm>
              <a:off x="6101567" y="888000"/>
              <a:ext cx="3086732" cy="2050250"/>
            </a:xfrm>
            <a:prstGeom prst="line">
              <a:avLst/>
            </a:prstGeom>
            <a:ln w="12700" cap="rnd">
              <a:solidFill>
                <a:srgbClr val="553868"/>
              </a:solidFill>
              <a:prstDash val="solid"/>
              <a:headEnd type="none" w="sm" len="sm"/>
              <a:tailEnd type="diamond" w="lg" len="lg"/>
            </a:ln>
          </p:spPr>
          <p:txBody>
            <a:bodyPr/>
            <a:lstStyle/>
            <a:p>
              <a:endParaRPr lang="en-MY"/>
            </a:p>
          </p:txBody>
        </p:sp>
        <p:grpSp>
          <p:nvGrpSpPr>
            <p:cNvPr id="23" name="Group 23"/>
            <p:cNvGrpSpPr/>
            <p:nvPr/>
          </p:nvGrpSpPr>
          <p:grpSpPr>
            <a:xfrm>
              <a:off x="4325599" y="0"/>
              <a:ext cx="1776000" cy="1776000"/>
              <a:chOff x="0" y="0"/>
              <a:chExt cx="1776000" cy="1776000"/>
            </a:xfrm>
          </p:grpSpPr>
          <p:sp>
            <p:nvSpPr>
              <p:cNvPr id="24" name="Freeform 24"/>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25" name="Freeform 25"/>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26" name="Freeform 26"/>
            <p:cNvSpPr/>
            <p:nvPr/>
          </p:nvSpPr>
          <p:spPr>
            <a:xfrm>
              <a:off x="4492961" y="324400"/>
              <a:ext cx="1441276" cy="1181229"/>
            </a:xfrm>
            <a:custGeom>
              <a:avLst/>
              <a:gdLst/>
              <a:ahLst/>
              <a:cxnLst/>
              <a:rect l="l" t="t" r="r" b="b"/>
              <a:pathLst>
                <a:path w="1441276" h="1181229">
                  <a:moveTo>
                    <a:pt x="0" y="0"/>
                  </a:moveTo>
                  <a:lnTo>
                    <a:pt x="1441276" y="0"/>
                  </a:lnTo>
                  <a:lnTo>
                    <a:pt x="1441276" y="1181229"/>
                  </a:lnTo>
                  <a:lnTo>
                    <a:pt x="0" y="1181229"/>
                  </a:lnTo>
                  <a:lnTo>
                    <a:pt x="0" y="0"/>
                  </a:lnTo>
                  <a:close/>
                </a:path>
              </a:pathLst>
            </a:custGeom>
            <a:blipFill>
              <a:blip r:embed="rId16"/>
              <a:stretch>
                <a:fillRect l="-7757" t="-12865" r="-11057" b="-21584"/>
              </a:stretch>
            </a:blipFill>
          </p:spPr>
          <p:txBody>
            <a:bodyPr/>
            <a:lstStyle/>
            <a:p>
              <a:endParaRPr lang="en-MY"/>
            </a:p>
          </p:txBody>
        </p:sp>
        <p:sp>
          <p:nvSpPr>
            <p:cNvPr id="27" name="TextBox 27"/>
            <p:cNvSpPr txBox="1"/>
            <p:nvPr/>
          </p:nvSpPr>
          <p:spPr>
            <a:xfrm>
              <a:off x="0" y="178150"/>
              <a:ext cx="4051400" cy="869950"/>
            </a:xfrm>
            <a:prstGeom prst="rect">
              <a:avLst/>
            </a:prstGeom>
          </p:spPr>
          <p:txBody>
            <a:bodyPr lIns="0" tIns="0" rIns="0" bIns="0" rtlCol="0" anchor="t">
              <a:spAutoFit/>
            </a:bodyPr>
            <a:lstStyle/>
            <a:p>
              <a:pPr algn="r">
                <a:lnSpc>
                  <a:spcPts val="5040"/>
                </a:lnSpc>
              </a:pPr>
              <a:r>
                <a:rPr lang="en-US" sz="4200">
                  <a:solidFill>
                    <a:srgbClr val="553868"/>
                  </a:solidFill>
                  <a:latin typeface="Arimo"/>
                  <a:ea typeface="Arimo"/>
                  <a:cs typeface="Arimo"/>
                  <a:sym typeface="Arimo"/>
                </a:rPr>
                <a:t>Time</a:t>
              </a:r>
            </a:p>
          </p:txBody>
        </p:sp>
        <p:sp>
          <p:nvSpPr>
            <p:cNvPr id="28" name="TextBox 28"/>
            <p:cNvSpPr txBox="1"/>
            <p:nvPr/>
          </p:nvSpPr>
          <p:spPr>
            <a:xfrm>
              <a:off x="0" y="919577"/>
              <a:ext cx="4051400" cy="482600"/>
            </a:xfrm>
            <a:prstGeom prst="rect">
              <a:avLst/>
            </a:prstGeom>
          </p:spPr>
          <p:txBody>
            <a:bodyPr lIns="0" tIns="0" rIns="0" bIns="0" rtlCol="0" anchor="t">
              <a:spAutoFit/>
            </a:bodyPr>
            <a:lstStyle/>
            <a:p>
              <a:pPr algn="r">
                <a:lnSpc>
                  <a:spcPts val="2879"/>
                </a:lnSpc>
              </a:pPr>
              <a:r>
                <a:rPr lang="en-US" sz="2400">
                  <a:solidFill>
                    <a:srgbClr val="553868"/>
                  </a:solidFill>
                  <a:latin typeface="DM Sans"/>
                  <a:ea typeface="DM Sans"/>
                  <a:cs typeface="DM Sans"/>
                  <a:sym typeface="DM Sans"/>
                </a:rPr>
                <a:t>time to go</a:t>
              </a:r>
            </a:p>
          </p:txBody>
        </p:sp>
      </p:grpSp>
      <p:grpSp>
        <p:nvGrpSpPr>
          <p:cNvPr id="29" name="Group 29"/>
          <p:cNvGrpSpPr/>
          <p:nvPr/>
        </p:nvGrpSpPr>
        <p:grpSpPr>
          <a:xfrm>
            <a:off x="1190054" y="4921897"/>
            <a:ext cx="6349683" cy="1501721"/>
            <a:chOff x="0" y="0"/>
            <a:chExt cx="8466244" cy="2002295"/>
          </a:xfrm>
        </p:grpSpPr>
        <p:grpSp>
          <p:nvGrpSpPr>
            <p:cNvPr id="30" name="Group 30"/>
            <p:cNvGrpSpPr/>
            <p:nvPr/>
          </p:nvGrpSpPr>
          <p:grpSpPr>
            <a:xfrm>
              <a:off x="4385966" y="0"/>
              <a:ext cx="1800786" cy="1800786"/>
              <a:chOff x="0" y="0"/>
              <a:chExt cx="1776000" cy="1776000"/>
            </a:xfrm>
          </p:grpSpPr>
          <p:sp>
            <p:nvSpPr>
              <p:cNvPr id="31" name="Freeform 31"/>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32" name="Freeform 32"/>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33" name="AutoShape 33"/>
            <p:cNvSpPr/>
            <p:nvPr/>
          </p:nvSpPr>
          <p:spPr>
            <a:xfrm>
              <a:off x="6081360" y="876935"/>
              <a:ext cx="2382183" cy="1119613"/>
            </a:xfrm>
            <a:prstGeom prst="line">
              <a:avLst/>
            </a:prstGeom>
            <a:ln w="12700" cap="rnd">
              <a:solidFill>
                <a:srgbClr val="553868"/>
              </a:solidFill>
              <a:prstDash val="solid"/>
              <a:headEnd type="none" w="sm" len="sm"/>
              <a:tailEnd type="diamond" w="lg" len="lg"/>
            </a:ln>
          </p:spPr>
          <p:txBody>
            <a:bodyPr/>
            <a:lstStyle/>
            <a:p>
              <a:endParaRPr lang="en-MY"/>
            </a:p>
          </p:txBody>
        </p:sp>
        <p:sp>
          <p:nvSpPr>
            <p:cNvPr id="34" name="Freeform 34"/>
            <p:cNvSpPr/>
            <p:nvPr/>
          </p:nvSpPr>
          <p:spPr>
            <a:xfrm>
              <a:off x="4677031" y="357793"/>
              <a:ext cx="1247835" cy="1228638"/>
            </a:xfrm>
            <a:custGeom>
              <a:avLst/>
              <a:gdLst/>
              <a:ahLst/>
              <a:cxnLst/>
              <a:rect l="l" t="t" r="r" b="b"/>
              <a:pathLst>
                <a:path w="1247835" h="1228638">
                  <a:moveTo>
                    <a:pt x="0" y="0"/>
                  </a:moveTo>
                  <a:lnTo>
                    <a:pt x="1247836" y="0"/>
                  </a:lnTo>
                  <a:lnTo>
                    <a:pt x="1247836" y="1228638"/>
                  </a:lnTo>
                  <a:lnTo>
                    <a:pt x="0" y="1228638"/>
                  </a:lnTo>
                  <a:lnTo>
                    <a:pt x="0" y="0"/>
                  </a:lnTo>
                  <a:close/>
                </a:path>
              </a:pathLst>
            </a:custGeom>
            <a:blipFill>
              <a:blip r:embed="rId17"/>
              <a:stretch>
                <a:fillRect l="-17644" t="-23714" r="-14095" b="-10084"/>
              </a:stretch>
            </a:blipFill>
          </p:spPr>
          <p:txBody>
            <a:bodyPr/>
            <a:lstStyle/>
            <a:p>
              <a:endParaRPr lang="en-MY"/>
            </a:p>
          </p:txBody>
        </p:sp>
        <p:sp>
          <p:nvSpPr>
            <p:cNvPr id="35" name="TextBox 35"/>
            <p:cNvSpPr txBox="1"/>
            <p:nvPr/>
          </p:nvSpPr>
          <p:spPr>
            <a:xfrm>
              <a:off x="0" y="125427"/>
              <a:ext cx="4107941" cy="881825"/>
            </a:xfrm>
            <a:prstGeom prst="rect">
              <a:avLst/>
            </a:prstGeom>
          </p:spPr>
          <p:txBody>
            <a:bodyPr lIns="0" tIns="0" rIns="0" bIns="0" rtlCol="0" anchor="t">
              <a:spAutoFit/>
            </a:bodyPr>
            <a:lstStyle/>
            <a:p>
              <a:pPr algn="r">
                <a:lnSpc>
                  <a:spcPts val="5110"/>
                </a:lnSpc>
              </a:pPr>
              <a:r>
                <a:rPr lang="en-US" sz="4258">
                  <a:solidFill>
                    <a:srgbClr val="553868"/>
                  </a:solidFill>
                  <a:latin typeface="Arimo"/>
                  <a:ea typeface="Arimo"/>
                  <a:cs typeface="Arimo"/>
                  <a:sym typeface="Arimo"/>
                </a:rPr>
                <a:t>Name</a:t>
              </a:r>
            </a:p>
          </p:txBody>
        </p:sp>
        <p:sp>
          <p:nvSpPr>
            <p:cNvPr id="36" name="TextBox 36"/>
            <p:cNvSpPr txBox="1"/>
            <p:nvPr/>
          </p:nvSpPr>
          <p:spPr>
            <a:xfrm>
              <a:off x="0" y="876935"/>
              <a:ext cx="4107941" cy="489335"/>
            </a:xfrm>
            <a:prstGeom prst="rect">
              <a:avLst/>
            </a:prstGeom>
          </p:spPr>
          <p:txBody>
            <a:bodyPr lIns="0" tIns="0" rIns="0" bIns="0" rtlCol="0" anchor="t">
              <a:spAutoFit/>
            </a:bodyPr>
            <a:lstStyle/>
            <a:p>
              <a:pPr algn="r">
                <a:lnSpc>
                  <a:spcPts val="2920"/>
                </a:lnSpc>
              </a:pPr>
              <a:r>
                <a:rPr lang="en-US" sz="2433">
                  <a:solidFill>
                    <a:srgbClr val="553868"/>
                  </a:solidFill>
                  <a:latin typeface="DM Sans"/>
                  <a:ea typeface="DM Sans"/>
                  <a:cs typeface="DM Sans"/>
                  <a:sym typeface="DM Sans"/>
                </a:rPr>
                <a:t>name of driver</a:t>
              </a:r>
            </a:p>
          </p:txBody>
        </p:sp>
      </p:grpSp>
      <p:grpSp>
        <p:nvGrpSpPr>
          <p:cNvPr id="37" name="Group 37"/>
          <p:cNvGrpSpPr/>
          <p:nvPr/>
        </p:nvGrpSpPr>
        <p:grpSpPr>
          <a:xfrm>
            <a:off x="9349341" y="2614150"/>
            <a:ext cx="7678882" cy="1690370"/>
            <a:chOff x="0" y="0"/>
            <a:chExt cx="10238510" cy="2253827"/>
          </a:xfrm>
        </p:grpSpPr>
        <p:grpSp>
          <p:nvGrpSpPr>
            <p:cNvPr id="38" name="Group 38"/>
            <p:cNvGrpSpPr/>
            <p:nvPr/>
          </p:nvGrpSpPr>
          <p:grpSpPr>
            <a:xfrm>
              <a:off x="3794443" y="0"/>
              <a:ext cx="1776000" cy="1776000"/>
              <a:chOff x="0" y="0"/>
              <a:chExt cx="1776000" cy="1776000"/>
            </a:xfrm>
          </p:grpSpPr>
          <p:sp>
            <p:nvSpPr>
              <p:cNvPr id="39" name="Freeform 39"/>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40" name="Freeform 40"/>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41" name="AutoShape 41"/>
            <p:cNvSpPr/>
            <p:nvPr/>
          </p:nvSpPr>
          <p:spPr>
            <a:xfrm rot="9616385">
              <a:off x="-116076" y="1561575"/>
              <a:ext cx="4028738" cy="0"/>
            </a:xfrm>
            <a:prstGeom prst="line">
              <a:avLst/>
            </a:prstGeom>
            <a:ln w="12700" cap="rnd">
              <a:solidFill>
                <a:srgbClr val="553868"/>
              </a:solidFill>
              <a:prstDash val="solid"/>
              <a:headEnd type="none" w="sm" len="sm"/>
              <a:tailEnd type="diamond" w="lg" len="lg"/>
            </a:ln>
          </p:spPr>
          <p:txBody>
            <a:bodyPr/>
            <a:lstStyle/>
            <a:p>
              <a:endParaRPr lang="en-MY"/>
            </a:p>
          </p:txBody>
        </p:sp>
        <p:sp>
          <p:nvSpPr>
            <p:cNvPr id="42" name="Freeform 42"/>
            <p:cNvSpPr/>
            <p:nvPr/>
          </p:nvSpPr>
          <p:spPr>
            <a:xfrm>
              <a:off x="4075987" y="245886"/>
              <a:ext cx="1336174" cy="1338256"/>
            </a:xfrm>
            <a:custGeom>
              <a:avLst/>
              <a:gdLst/>
              <a:ahLst/>
              <a:cxnLst/>
              <a:rect l="l" t="t" r="r" b="b"/>
              <a:pathLst>
                <a:path w="1336174" h="1338256">
                  <a:moveTo>
                    <a:pt x="0" y="0"/>
                  </a:moveTo>
                  <a:lnTo>
                    <a:pt x="1336173" y="0"/>
                  </a:lnTo>
                  <a:lnTo>
                    <a:pt x="1336173" y="1338256"/>
                  </a:lnTo>
                  <a:lnTo>
                    <a:pt x="0" y="1338256"/>
                  </a:lnTo>
                  <a:lnTo>
                    <a:pt x="0" y="0"/>
                  </a:lnTo>
                  <a:close/>
                </a:path>
              </a:pathLst>
            </a:custGeom>
            <a:blipFill>
              <a:blip r:embed="rId18"/>
              <a:stretch>
                <a:fillRect l="-12448" t="-11465"/>
              </a:stretch>
            </a:blipFill>
          </p:spPr>
          <p:txBody>
            <a:bodyPr/>
            <a:lstStyle/>
            <a:p>
              <a:endParaRPr lang="en-MY"/>
            </a:p>
          </p:txBody>
        </p:sp>
        <p:sp>
          <p:nvSpPr>
            <p:cNvPr id="43" name="TextBox 43"/>
            <p:cNvSpPr txBox="1"/>
            <p:nvPr/>
          </p:nvSpPr>
          <p:spPr>
            <a:xfrm>
              <a:off x="5844746" y="178150"/>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Destination</a:t>
              </a:r>
            </a:p>
          </p:txBody>
        </p:sp>
        <p:sp>
          <p:nvSpPr>
            <p:cNvPr id="44" name="TextBox 44"/>
            <p:cNvSpPr txBox="1"/>
            <p:nvPr/>
          </p:nvSpPr>
          <p:spPr>
            <a:xfrm>
              <a:off x="5844746" y="919580"/>
              <a:ext cx="4393764"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where you want to go</a:t>
              </a:r>
            </a:p>
          </p:txBody>
        </p:sp>
      </p:grpSp>
      <p:grpSp>
        <p:nvGrpSpPr>
          <p:cNvPr id="45" name="Group 45"/>
          <p:cNvGrpSpPr/>
          <p:nvPr/>
        </p:nvGrpSpPr>
        <p:grpSpPr>
          <a:xfrm>
            <a:off x="10271754" y="6733039"/>
            <a:ext cx="6496697" cy="1779237"/>
            <a:chOff x="0" y="0"/>
            <a:chExt cx="8662263" cy="2372316"/>
          </a:xfrm>
        </p:grpSpPr>
        <p:grpSp>
          <p:nvGrpSpPr>
            <p:cNvPr id="46" name="Group 46"/>
            <p:cNvGrpSpPr/>
            <p:nvPr/>
          </p:nvGrpSpPr>
          <p:grpSpPr>
            <a:xfrm>
              <a:off x="2564560" y="596316"/>
              <a:ext cx="1776000" cy="1776000"/>
              <a:chOff x="0" y="0"/>
              <a:chExt cx="1776000" cy="1776000"/>
            </a:xfrm>
          </p:grpSpPr>
          <p:sp>
            <p:nvSpPr>
              <p:cNvPr id="47" name="Freeform 47"/>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48" name="Freeform 48"/>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49" name="AutoShape 49"/>
            <p:cNvSpPr/>
            <p:nvPr/>
          </p:nvSpPr>
          <p:spPr>
            <a:xfrm>
              <a:off x="2563162" y="1487491"/>
              <a:ext cx="66296" cy="12700"/>
            </a:xfrm>
            <a:prstGeom prst="line">
              <a:avLst/>
            </a:prstGeom>
            <a:ln w="12700" cap="rnd">
              <a:solidFill>
                <a:srgbClr val="553868"/>
              </a:solidFill>
              <a:prstDash val="solid"/>
              <a:headEnd type="none" w="sm" len="sm"/>
              <a:tailEnd type="diamond" w="lg" len="lg"/>
            </a:ln>
          </p:spPr>
          <p:txBody>
            <a:bodyPr/>
            <a:lstStyle/>
            <a:p>
              <a:endParaRPr lang="en-MY"/>
            </a:p>
          </p:txBody>
        </p:sp>
        <p:sp>
          <p:nvSpPr>
            <p:cNvPr id="50" name="AutoShape 50"/>
            <p:cNvSpPr/>
            <p:nvPr/>
          </p:nvSpPr>
          <p:spPr>
            <a:xfrm flipH="1" flipV="1">
              <a:off x="3175" y="5499"/>
              <a:ext cx="2561385" cy="1478817"/>
            </a:xfrm>
            <a:prstGeom prst="line">
              <a:avLst/>
            </a:prstGeom>
            <a:ln w="12700" cap="rnd">
              <a:solidFill>
                <a:srgbClr val="553868"/>
              </a:solidFill>
              <a:prstDash val="solid"/>
              <a:headEnd type="none" w="sm" len="sm"/>
              <a:tailEnd type="diamond" w="lg" len="lg"/>
            </a:ln>
          </p:spPr>
          <p:txBody>
            <a:bodyPr/>
            <a:lstStyle/>
            <a:p>
              <a:endParaRPr lang="en-MY"/>
            </a:p>
          </p:txBody>
        </p:sp>
        <p:sp>
          <p:nvSpPr>
            <p:cNvPr id="51" name="Freeform 51"/>
            <p:cNvSpPr/>
            <p:nvPr/>
          </p:nvSpPr>
          <p:spPr>
            <a:xfrm>
              <a:off x="2846104" y="768973"/>
              <a:ext cx="1336174" cy="1456944"/>
            </a:xfrm>
            <a:custGeom>
              <a:avLst/>
              <a:gdLst/>
              <a:ahLst/>
              <a:cxnLst/>
              <a:rect l="l" t="t" r="r" b="b"/>
              <a:pathLst>
                <a:path w="1336174" h="1456944">
                  <a:moveTo>
                    <a:pt x="0" y="0"/>
                  </a:moveTo>
                  <a:lnTo>
                    <a:pt x="1336173" y="0"/>
                  </a:lnTo>
                  <a:lnTo>
                    <a:pt x="1336173" y="1456944"/>
                  </a:lnTo>
                  <a:lnTo>
                    <a:pt x="0" y="1456944"/>
                  </a:lnTo>
                  <a:lnTo>
                    <a:pt x="0" y="0"/>
                  </a:lnTo>
                  <a:close/>
                </a:path>
              </a:pathLst>
            </a:custGeom>
            <a:blipFill>
              <a:blip r:embed="rId19"/>
              <a:stretch>
                <a:fillRect l="-11495" t="-7728" r="-14729" b="-13178"/>
              </a:stretch>
            </a:blipFill>
          </p:spPr>
          <p:txBody>
            <a:bodyPr/>
            <a:lstStyle/>
            <a:p>
              <a:endParaRPr lang="en-MY"/>
            </a:p>
          </p:txBody>
        </p:sp>
        <p:sp>
          <p:nvSpPr>
            <p:cNvPr id="52" name="TextBox 52"/>
            <p:cNvSpPr txBox="1"/>
            <p:nvPr/>
          </p:nvSpPr>
          <p:spPr>
            <a:xfrm>
              <a:off x="4614863" y="774423"/>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Price</a:t>
              </a:r>
            </a:p>
          </p:txBody>
        </p:sp>
        <p:sp>
          <p:nvSpPr>
            <p:cNvPr id="53" name="TextBox 53"/>
            <p:cNvSpPr txBox="1"/>
            <p:nvPr/>
          </p:nvSpPr>
          <p:spPr>
            <a:xfrm>
              <a:off x="4614863" y="1515850"/>
              <a:ext cx="4047400"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price that driver offer</a:t>
              </a:r>
            </a:p>
          </p:txBody>
        </p:sp>
      </p:grpSp>
      <p:grpSp>
        <p:nvGrpSpPr>
          <p:cNvPr id="54" name="Group 54"/>
          <p:cNvGrpSpPr/>
          <p:nvPr/>
        </p:nvGrpSpPr>
        <p:grpSpPr>
          <a:xfrm>
            <a:off x="10502956" y="4918844"/>
            <a:ext cx="6651691" cy="1332000"/>
            <a:chOff x="0" y="0"/>
            <a:chExt cx="8868921" cy="1776000"/>
          </a:xfrm>
        </p:grpSpPr>
        <p:grpSp>
          <p:nvGrpSpPr>
            <p:cNvPr id="55" name="Group 55"/>
            <p:cNvGrpSpPr/>
            <p:nvPr/>
          </p:nvGrpSpPr>
          <p:grpSpPr>
            <a:xfrm>
              <a:off x="2424855" y="0"/>
              <a:ext cx="1776000" cy="1776000"/>
              <a:chOff x="0" y="0"/>
              <a:chExt cx="1776000" cy="1776000"/>
            </a:xfrm>
          </p:grpSpPr>
          <p:sp>
            <p:nvSpPr>
              <p:cNvPr id="56" name="Freeform 56"/>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57" name="Freeform 57"/>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58" name="AutoShape 58"/>
            <p:cNvSpPr/>
            <p:nvPr/>
          </p:nvSpPr>
          <p:spPr>
            <a:xfrm flipH="1" flipV="1">
              <a:off x="691" y="622650"/>
              <a:ext cx="2424164" cy="265350"/>
            </a:xfrm>
            <a:prstGeom prst="line">
              <a:avLst/>
            </a:prstGeom>
            <a:ln w="12700" cap="rnd">
              <a:solidFill>
                <a:srgbClr val="553868"/>
              </a:solidFill>
              <a:prstDash val="solid"/>
              <a:headEnd type="none" w="sm" len="sm"/>
              <a:tailEnd type="diamond" w="lg" len="lg"/>
            </a:ln>
          </p:spPr>
          <p:txBody>
            <a:bodyPr/>
            <a:lstStyle/>
            <a:p>
              <a:endParaRPr lang="en-MY"/>
            </a:p>
          </p:txBody>
        </p:sp>
        <p:sp>
          <p:nvSpPr>
            <p:cNvPr id="59" name="TextBox 59"/>
            <p:cNvSpPr txBox="1"/>
            <p:nvPr/>
          </p:nvSpPr>
          <p:spPr>
            <a:xfrm>
              <a:off x="4475157" y="178150"/>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Search</a:t>
              </a:r>
            </a:p>
          </p:txBody>
        </p:sp>
        <p:sp>
          <p:nvSpPr>
            <p:cNvPr id="60" name="TextBox 60"/>
            <p:cNvSpPr txBox="1"/>
            <p:nvPr/>
          </p:nvSpPr>
          <p:spPr>
            <a:xfrm>
              <a:off x="4475157" y="919580"/>
              <a:ext cx="4393764"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search avaliable driver</a:t>
              </a:r>
            </a:p>
          </p:txBody>
        </p:sp>
        <p:sp>
          <p:nvSpPr>
            <p:cNvPr id="61" name="Freeform 61"/>
            <p:cNvSpPr/>
            <p:nvPr/>
          </p:nvSpPr>
          <p:spPr>
            <a:xfrm>
              <a:off x="2801589" y="310786"/>
              <a:ext cx="904700" cy="1154429"/>
            </a:xfrm>
            <a:custGeom>
              <a:avLst/>
              <a:gdLst/>
              <a:ahLst/>
              <a:cxnLst/>
              <a:rect l="l" t="t" r="r" b="b"/>
              <a:pathLst>
                <a:path w="904700" h="1154429">
                  <a:moveTo>
                    <a:pt x="0" y="0"/>
                  </a:moveTo>
                  <a:lnTo>
                    <a:pt x="904700" y="0"/>
                  </a:lnTo>
                  <a:lnTo>
                    <a:pt x="904700" y="1154428"/>
                  </a:lnTo>
                  <a:lnTo>
                    <a:pt x="0" y="11544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MY"/>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8" name="Group 8"/>
          <p:cNvGrpSpPr/>
          <p:nvPr/>
        </p:nvGrpSpPr>
        <p:grpSpPr>
          <a:xfrm>
            <a:off x="891554" y="1098151"/>
            <a:ext cx="6341403" cy="9188849"/>
            <a:chOff x="0" y="0"/>
            <a:chExt cx="8455205" cy="12251799"/>
          </a:xfrm>
        </p:grpSpPr>
        <p:sp>
          <p:nvSpPr>
            <p:cNvPr id="9" name="Freeform 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0" name="Freeform 10"/>
            <p:cNvSpPr/>
            <p:nvPr/>
          </p:nvSpPr>
          <p:spPr>
            <a:xfrm>
              <a:off x="1859775" y="1498979"/>
              <a:ext cx="4735656" cy="8907477"/>
            </a:xfrm>
            <a:custGeom>
              <a:avLst/>
              <a:gdLst/>
              <a:ahLst/>
              <a:cxnLst/>
              <a:rect l="l" t="t" r="r" b="b"/>
              <a:pathLst>
                <a:path w="4735656" h="8907477">
                  <a:moveTo>
                    <a:pt x="0" y="0"/>
                  </a:moveTo>
                  <a:lnTo>
                    <a:pt x="4735655" y="0"/>
                  </a:lnTo>
                  <a:lnTo>
                    <a:pt x="4735655" y="8907477"/>
                  </a:lnTo>
                  <a:lnTo>
                    <a:pt x="0" y="8907477"/>
                  </a:lnTo>
                  <a:lnTo>
                    <a:pt x="0" y="0"/>
                  </a:lnTo>
                  <a:close/>
                </a:path>
              </a:pathLst>
            </a:custGeom>
            <a:blipFill>
              <a:blip r:embed="rId13"/>
              <a:stretch>
                <a:fillRect t="-1506" b="-6169"/>
              </a:stretch>
            </a:blipFill>
          </p:spPr>
          <p:txBody>
            <a:bodyPr/>
            <a:lstStyle/>
            <a:p>
              <a:endParaRPr lang="en-MY"/>
            </a:p>
          </p:txBody>
        </p:sp>
        <p:sp>
          <p:nvSpPr>
            <p:cNvPr id="11" name="Freeform 11"/>
            <p:cNvSpPr/>
            <p:nvPr/>
          </p:nvSpPr>
          <p:spPr>
            <a:xfrm>
              <a:off x="1859775" y="2477504"/>
              <a:ext cx="4626120" cy="3302032"/>
            </a:xfrm>
            <a:custGeom>
              <a:avLst/>
              <a:gdLst/>
              <a:ahLst/>
              <a:cxnLst/>
              <a:rect l="l" t="t" r="r" b="b"/>
              <a:pathLst>
                <a:path w="4626120" h="3302032">
                  <a:moveTo>
                    <a:pt x="0" y="0"/>
                  </a:moveTo>
                  <a:lnTo>
                    <a:pt x="4626120" y="0"/>
                  </a:lnTo>
                  <a:lnTo>
                    <a:pt x="4626120" y="3302032"/>
                  </a:lnTo>
                  <a:lnTo>
                    <a:pt x="0" y="3302032"/>
                  </a:lnTo>
                  <a:lnTo>
                    <a:pt x="0" y="0"/>
                  </a:lnTo>
                  <a:close/>
                </a:path>
              </a:pathLst>
            </a:custGeom>
            <a:blipFill>
              <a:blip r:embed="rId14"/>
              <a:stretch>
                <a:fillRect t="-1573" r="-4674"/>
              </a:stretch>
            </a:blipFill>
          </p:spPr>
          <p:txBody>
            <a:bodyPr/>
            <a:lstStyle/>
            <a:p>
              <a:endParaRPr lang="en-MY"/>
            </a:p>
          </p:txBody>
        </p:sp>
      </p:grpSp>
      <p:sp>
        <p:nvSpPr>
          <p:cNvPr id="12" name="Freeform 12"/>
          <p:cNvSpPr/>
          <p:nvPr/>
        </p:nvSpPr>
        <p:spPr>
          <a:xfrm rot="-1717109">
            <a:off x="11862840" y="8953718"/>
            <a:ext cx="840046" cy="787289"/>
          </a:xfrm>
          <a:custGeom>
            <a:avLst/>
            <a:gdLst/>
            <a:ahLst/>
            <a:cxnLst/>
            <a:rect l="l" t="t" r="r" b="b"/>
            <a:pathLst>
              <a:path w="840046" h="787289">
                <a:moveTo>
                  <a:pt x="0" y="0"/>
                </a:moveTo>
                <a:lnTo>
                  <a:pt x="840046" y="0"/>
                </a:lnTo>
                <a:lnTo>
                  <a:pt x="840046" y="787289"/>
                </a:lnTo>
                <a:lnTo>
                  <a:pt x="0" y="787289"/>
                </a:lnTo>
                <a:lnTo>
                  <a:pt x="0" y="0"/>
                </a:lnTo>
                <a:close/>
              </a:path>
            </a:pathLst>
          </a:custGeom>
          <a:blipFill>
            <a:blip r:embed="rId15"/>
            <a:stretch>
              <a:fillRect/>
            </a:stretch>
          </a:blipFill>
        </p:spPr>
        <p:txBody>
          <a:bodyPr/>
          <a:lstStyle/>
          <a:p>
            <a:endParaRPr lang="en-MY"/>
          </a:p>
        </p:txBody>
      </p:sp>
      <p:sp>
        <p:nvSpPr>
          <p:cNvPr id="13" name="TextBox 13"/>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BOOK PAGE</a:t>
            </a:r>
          </a:p>
        </p:txBody>
      </p:sp>
      <p:grpSp>
        <p:nvGrpSpPr>
          <p:cNvPr id="14" name="Group 14"/>
          <p:cNvGrpSpPr/>
          <p:nvPr/>
        </p:nvGrpSpPr>
        <p:grpSpPr>
          <a:xfrm>
            <a:off x="10631724" y="1028700"/>
            <a:ext cx="6341403" cy="9188849"/>
            <a:chOff x="0" y="0"/>
            <a:chExt cx="8455205" cy="12251799"/>
          </a:xfrm>
        </p:grpSpPr>
        <p:sp>
          <p:nvSpPr>
            <p:cNvPr id="15" name="Freeform 15"/>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6" name="Freeform 16"/>
            <p:cNvSpPr/>
            <p:nvPr/>
          </p:nvSpPr>
          <p:spPr>
            <a:xfrm>
              <a:off x="1874226" y="1477312"/>
              <a:ext cx="4732153" cy="8885260"/>
            </a:xfrm>
            <a:custGeom>
              <a:avLst/>
              <a:gdLst/>
              <a:ahLst/>
              <a:cxnLst/>
              <a:rect l="l" t="t" r="r" b="b"/>
              <a:pathLst>
                <a:path w="4732153" h="8885260">
                  <a:moveTo>
                    <a:pt x="0" y="0"/>
                  </a:moveTo>
                  <a:lnTo>
                    <a:pt x="4732153" y="0"/>
                  </a:lnTo>
                  <a:lnTo>
                    <a:pt x="4732153" y="8885261"/>
                  </a:lnTo>
                  <a:lnTo>
                    <a:pt x="0" y="8885261"/>
                  </a:lnTo>
                  <a:lnTo>
                    <a:pt x="0" y="0"/>
                  </a:lnTo>
                  <a:close/>
                </a:path>
              </a:pathLst>
            </a:custGeom>
            <a:blipFill>
              <a:blip r:embed="rId16"/>
              <a:stretch>
                <a:fillRect t="-5643" r="-1463" b="-14441"/>
              </a:stretch>
            </a:blipFill>
          </p:spPr>
          <p:txBody>
            <a:bodyPr/>
            <a:lstStyle/>
            <a:p>
              <a:endParaRPr lang="en-MY"/>
            </a:p>
          </p:txBody>
        </p:sp>
      </p:grpSp>
      <p:grpSp>
        <p:nvGrpSpPr>
          <p:cNvPr id="17" name="Group 17"/>
          <p:cNvGrpSpPr/>
          <p:nvPr/>
        </p:nvGrpSpPr>
        <p:grpSpPr>
          <a:xfrm>
            <a:off x="6982594" y="4034265"/>
            <a:ext cx="4126095" cy="1332000"/>
            <a:chOff x="0" y="0"/>
            <a:chExt cx="5501460" cy="1776000"/>
          </a:xfrm>
        </p:grpSpPr>
        <p:sp>
          <p:nvSpPr>
            <p:cNvPr id="18" name="TextBox 18"/>
            <p:cNvSpPr txBox="1"/>
            <p:nvPr/>
          </p:nvSpPr>
          <p:spPr>
            <a:xfrm>
              <a:off x="1454060" y="64675"/>
              <a:ext cx="4047400" cy="1711325"/>
            </a:xfrm>
            <a:prstGeom prst="rect">
              <a:avLst/>
            </a:prstGeom>
          </p:spPr>
          <p:txBody>
            <a:bodyPr lIns="0" tIns="0" rIns="0" bIns="0" rtlCol="0" anchor="t">
              <a:spAutoFit/>
            </a:bodyPr>
            <a:lstStyle/>
            <a:p>
              <a:pPr algn="ctr">
                <a:lnSpc>
                  <a:spcPts val="5040"/>
                </a:lnSpc>
              </a:pPr>
              <a:r>
                <a:rPr lang="en-US" sz="4200">
                  <a:solidFill>
                    <a:srgbClr val="553868"/>
                  </a:solidFill>
                  <a:latin typeface="League Spartan"/>
                  <a:ea typeface="League Spartan"/>
                  <a:cs typeface="League Spartan"/>
                  <a:sym typeface="League Spartan"/>
                </a:rPr>
                <a:t>Search Function</a:t>
              </a:r>
            </a:p>
          </p:txBody>
        </p:sp>
        <p:grpSp>
          <p:nvGrpSpPr>
            <p:cNvPr id="19" name="Group 19"/>
            <p:cNvGrpSpPr/>
            <p:nvPr/>
          </p:nvGrpSpPr>
          <p:grpSpPr>
            <a:xfrm>
              <a:off x="0" y="0"/>
              <a:ext cx="1776000" cy="1776000"/>
              <a:chOff x="0" y="0"/>
              <a:chExt cx="1776000" cy="1776000"/>
            </a:xfrm>
          </p:grpSpPr>
          <p:sp>
            <p:nvSpPr>
              <p:cNvPr id="20" name="Freeform 20"/>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21" name="Freeform 21"/>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22" name="Freeform 22"/>
            <p:cNvSpPr/>
            <p:nvPr/>
          </p:nvSpPr>
          <p:spPr>
            <a:xfrm>
              <a:off x="334673" y="310786"/>
              <a:ext cx="904700" cy="1154429"/>
            </a:xfrm>
            <a:custGeom>
              <a:avLst/>
              <a:gdLst/>
              <a:ahLst/>
              <a:cxnLst/>
              <a:rect l="l" t="t" r="r" b="b"/>
              <a:pathLst>
                <a:path w="904700" h="1154429">
                  <a:moveTo>
                    <a:pt x="0" y="0"/>
                  </a:moveTo>
                  <a:lnTo>
                    <a:pt x="904700" y="0"/>
                  </a:lnTo>
                  <a:lnTo>
                    <a:pt x="904700" y="1154428"/>
                  </a:lnTo>
                  <a:lnTo>
                    <a:pt x="0" y="115442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MY"/>
            </a:p>
          </p:txBody>
        </p:sp>
      </p:grpSp>
      <p:grpSp>
        <p:nvGrpSpPr>
          <p:cNvPr id="23" name="Group 23"/>
          <p:cNvGrpSpPr/>
          <p:nvPr/>
        </p:nvGrpSpPr>
        <p:grpSpPr>
          <a:xfrm rot="-5400000">
            <a:off x="8205118" y="5319642"/>
            <a:ext cx="1303998" cy="2753389"/>
            <a:chOff x="0" y="0"/>
            <a:chExt cx="572358" cy="1208532"/>
          </a:xfrm>
        </p:grpSpPr>
        <p:sp>
          <p:nvSpPr>
            <p:cNvPr id="24" name="Freeform 24"/>
            <p:cNvSpPr/>
            <p:nvPr/>
          </p:nvSpPr>
          <p:spPr>
            <a:xfrm>
              <a:off x="0" y="0"/>
              <a:ext cx="572358" cy="1208532"/>
            </a:xfrm>
            <a:custGeom>
              <a:avLst/>
              <a:gdLst/>
              <a:ahLst/>
              <a:cxnLst/>
              <a:rect l="l" t="t" r="r" b="b"/>
              <a:pathLst>
                <a:path w="572358" h="1208532">
                  <a:moveTo>
                    <a:pt x="286179" y="1208532"/>
                  </a:moveTo>
                  <a:lnTo>
                    <a:pt x="0" y="802132"/>
                  </a:lnTo>
                  <a:lnTo>
                    <a:pt x="203200" y="802132"/>
                  </a:lnTo>
                  <a:lnTo>
                    <a:pt x="203200" y="0"/>
                  </a:lnTo>
                  <a:lnTo>
                    <a:pt x="369158" y="0"/>
                  </a:lnTo>
                  <a:lnTo>
                    <a:pt x="369158" y="802132"/>
                  </a:lnTo>
                  <a:lnTo>
                    <a:pt x="572358" y="802132"/>
                  </a:lnTo>
                  <a:lnTo>
                    <a:pt x="286179" y="1208532"/>
                  </a:lnTo>
                  <a:close/>
                </a:path>
              </a:pathLst>
            </a:custGeom>
            <a:solidFill>
              <a:srgbClr val="8162A7"/>
            </a:solidFill>
          </p:spPr>
          <p:txBody>
            <a:bodyPr/>
            <a:lstStyle/>
            <a:p>
              <a:endParaRPr lang="en-MY"/>
            </a:p>
          </p:txBody>
        </p:sp>
        <p:sp>
          <p:nvSpPr>
            <p:cNvPr id="25" name="TextBox 25"/>
            <p:cNvSpPr txBox="1"/>
            <p:nvPr/>
          </p:nvSpPr>
          <p:spPr>
            <a:xfrm>
              <a:off x="203200" y="0"/>
              <a:ext cx="165958" cy="1106932"/>
            </a:xfrm>
            <a:prstGeom prst="rect">
              <a:avLst/>
            </a:prstGeom>
          </p:spPr>
          <p:txBody>
            <a:bodyPr lIns="50800" tIns="50800" rIns="50800" bIns="50800" rtlCol="0" anchor="ctr"/>
            <a:lstStyle/>
            <a:p>
              <a:pPr algn="ctr">
                <a:lnSpc>
                  <a:spcPts val="2879"/>
                </a:lnSpc>
              </a:pPr>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par>
                                <p:cTn id="17" presetID="3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90"/>
                                          </p:val>
                                        </p:tav>
                                        <p:tav tm="100000">
                                          <p:val>
                                            <p:fltVal val="0"/>
                                          </p:val>
                                        </p:tav>
                                      </p:tavLst>
                                    </p:anim>
                                    <p:animEffect transition="in" filter="fade">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par>
                                <p:cTn id="29" presetID="1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ppt_y</p:attrName>
                                        </p:attrNameLst>
                                      </p:cBhvr>
                                      <p:tavLst>
                                        <p:tav tm="0">
                                          <p:val>
                                            <p:strVal val="#ppt_y+#ppt_h*1.125000"/>
                                          </p:val>
                                        </p:tav>
                                        <p:tav tm="100000">
                                          <p:val>
                                            <p:strVal val="#ppt_y"/>
                                          </p:val>
                                        </p:tav>
                                      </p:tavLst>
                                    </p:anim>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5427954" y="429143"/>
            <a:ext cx="6531866" cy="1010271"/>
          </a:xfrm>
          <a:prstGeom prst="rect">
            <a:avLst/>
          </a:prstGeom>
        </p:spPr>
        <p:txBody>
          <a:bodyPr lIns="0" tIns="0" rIns="0" bIns="0" rtlCol="0" anchor="t">
            <a:spAutoFit/>
          </a:bodyPr>
          <a:lstStyle/>
          <a:p>
            <a:pPr algn="ctr">
              <a:lnSpc>
                <a:spcPts val="7978"/>
              </a:lnSpc>
            </a:pPr>
            <a:r>
              <a:rPr lang="en-US" sz="6648">
                <a:solidFill>
                  <a:srgbClr val="553868"/>
                </a:solidFill>
                <a:latin typeface="League Spartan"/>
                <a:ea typeface="League Spartan"/>
                <a:cs typeface="League Spartan"/>
                <a:sym typeface="League Spartan"/>
              </a:rPr>
              <a:t>Book Function</a:t>
            </a:r>
          </a:p>
        </p:txBody>
      </p:sp>
      <p:grpSp>
        <p:nvGrpSpPr>
          <p:cNvPr id="9" name="Group 9"/>
          <p:cNvGrpSpPr/>
          <p:nvPr/>
        </p:nvGrpSpPr>
        <p:grpSpPr>
          <a:xfrm rot="-5400000">
            <a:off x="5467390" y="5060422"/>
            <a:ext cx="772762" cy="1568678"/>
            <a:chOff x="0" y="0"/>
            <a:chExt cx="572358" cy="1161864"/>
          </a:xfrm>
        </p:grpSpPr>
        <p:sp>
          <p:nvSpPr>
            <p:cNvPr id="10" name="Freeform 10"/>
            <p:cNvSpPr/>
            <p:nvPr/>
          </p:nvSpPr>
          <p:spPr>
            <a:xfrm>
              <a:off x="0" y="0"/>
              <a:ext cx="572358" cy="1161864"/>
            </a:xfrm>
            <a:custGeom>
              <a:avLst/>
              <a:gdLst/>
              <a:ahLst/>
              <a:cxnLst/>
              <a:rect l="l" t="t" r="r" b="b"/>
              <a:pathLst>
                <a:path w="572358" h="1161864">
                  <a:moveTo>
                    <a:pt x="286179" y="1161864"/>
                  </a:moveTo>
                  <a:lnTo>
                    <a:pt x="0" y="755464"/>
                  </a:lnTo>
                  <a:lnTo>
                    <a:pt x="203200" y="755464"/>
                  </a:lnTo>
                  <a:lnTo>
                    <a:pt x="203200" y="0"/>
                  </a:lnTo>
                  <a:lnTo>
                    <a:pt x="369158" y="0"/>
                  </a:lnTo>
                  <a:lnTo>
                    <a:pt x="369158" y="755464"/>
                  </a:lnTo>
                  <a:lnTo>
                    <a:pt x="572358" y="755464"/>
                  </a:lnTo>
                  <a:lnTo>
                    <a:pt x="286179" y="1161864"/>
                  </a:lnTo>
                  <a:close/>
                </a:path>
              </a:pathLst>
            </a:custGeom>
            <a:solidFill>
              <a:srgbClr val="8162A7"/>
            </a:solidFill>
          </p:spPr>
          <p:txBody>
            <a:bodyPr/>
            <a:lstStyle/>
            <a:p>
              <a:endParaRPr lang="en-MY"/>
            </a:p>
          </p:txBody>
        </p:sp>
        <p:sp>
          <p:nvSpPr>
            <p:cNvPr id="11" name="TextBox 11"/>
            <p:cNvSpPr txBox="1"/>
            <p:nvPr/>
          </p:nvSpPr>
          <p:spPr>
            <a:xfrm>
              <a:off x="203200" y="0"/>
              <a:ext cx="165958" cy="1060264"/>
            </a:xfrm>
            <a:prstGeom prst="rect">
              <a:avLst/>
            </a:prstGeom>
          </p:spPr>
          <p:txBody>
            <a:bodyPr lIns="43752" tIns="43752" rIns="43752" bIns="43752" rtlCol="0" anchor="ctr"/>
            <a:lstStyle/>
            <a:p>
              <a:pPr algn="ctr">
                <a:lnSpc>
                  <a:spcPts val="2879"/>
                </a:lnSpc>
              </a:pPr>
              <a:endParaRPr/>
            </a:p>
          </p:txBody>
        </p:sp>
      </p:grpSp>
      <p:grpSp>
        <p:nvGrpSpPr>
          <p:cNvPr id="12" name="Group 12"/>
          <p:cNvGrpSpPr/>
          <p:nvPr/>
        </p:nvGrpSpPr>
        <p:grpSpPr>
          <a:xfrm>
            <a:off x="5896744" y="1096875"/>
            <a:ext cx="6341403" cy="9188849"/>
            <a:chOff x="0" y="0"/>
            <a:chExt cx="8455205" cy="12251799"/>
          </a:xfrm>
        </p:grpSpPr>
        <p:sp>
          <p:nvSpPr>
            <p:cNvPr id="13" name="Freeform 13"/>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4" name="Freeform 14"/>
            <p:cNvSpPr/>
            <p:nvPr/>
          </p:nvSpPr>
          <p:spPr>
            <a:xfrm>
              <a:off x="1784007" y="1570919"/>
              <a:ext cx="4864456" cy="8831292"/>
            </a:xfrm>
            <a:custGeom>
              <a:avLst/>
              <a:gdLst/>
              <a:ahLst/>
              <a:cxnLst/>
              <a:rect l="l" t="t" r="r" b="b"/>
              <a:pathLst>
                <a:path w="4864456" h="8831292">
                  <a:moveTo>
                    <a:pt x="0" y="0"/>
                  </a:moveTo>
                  <a:lnTo>
                    <a:pt x="4864456" y="0"/>
                  </a:lnTo>
                  <a:lnTo>
                    <a:pt x="4864456" y="8831293"/>
                  </a:lnTo>
                  <a:lnTo>
                    <a:pt x="0" y="8831293"/>
                  </a:lnTo>
                  <a:lnTo>
                    <a:pt x="0" y="0"/>
                  </a:lnTo>
                  <a:close/>
                </a:path>
              </a:pathLst>
            </a:custGeom>
            <a:blipFill>
              <a:blip r:embed="rId13"/>
              <a:stretch>
                <a:fillRect t="-1606"/>
              </a:stretch>
            </a:blipFill>
          </p:spPr>
          <p:txBody>
            <a:bodyPr/>
            <a:lstStyle/>
            <a:p>
              <a:endParaRPr lang="en-MY"/>
            </a:p>
          </p:txBody>
        </p:sp>
      </p:grpSp>
      <p:grpSp>
        <p:nvGrpSpPr>
          <p:cNvPr id="15" name="Group 15"/>
          <p:cNvGrpSpPr/>
          <p:nvPr/>
        </p:nvGrpSpPr>
        <p:grpSpPr>
          <a:xfrm rot="-5400000">
            <a:off x="11896482" y="5060422"/>
            <a:ext cx="772762" cy="1568678"/>
            <a:chOff x="0" y="0"/>
            <a:chExt cx="572358" cy="1161864"/>
          </a:xfrm>
        </p:grpSpPr>
        <p:sp>
          <p:nvSpPr>
            <p:cNvPr id="16" name="Freeform 16"/>
            <p:cNvSpPr/>
            <p:nvPr/>
          </p:nvSpPr>
          <p:spPr>
            <a:xfrm>
              <a:off x="0" y="0"/>
              <a:ext cx="572358" cy="1161864"/>
            </a:xfrm>
            <a:custGeom>
              <a:avLst/>
              <a:gdLst/>
              <a:ahLst/>
              <a:cxnLst/>
              <a:rect l="l" t="t" r="r" b="b"/>
              <a:pathLst>
                <a:path w="572358" h="1161864">
                  <a:moveTo>
                    <a:pt x="286179" y="1161864"/>
                  </a:moveTo>
                  <a:lnTo>
                    <a:pt x="0" y="755464"/>
                  </a:lnTo>
                  <a:lnTo>
                    <a:pt x="203200" y="755464"/>
                  </a:lnTo>
                  <a:lnTo>
                    <a:pt x="203200" y="0"/>
                  </a:lnTo>
                  <a:lnTo>
                    <a:pt x="369158" y="0"/>
                  </a:lnTo>
                  <a:lnTo>
                    <a:pt x="369158" y="755464"/>
                  </a:lnTo>
                  <a:lnTo>
                    <a:pt x="572358" y="755464"/>
                  </a:lnTo>
                  <a:lnTo>
                    <a:pt x="286179" y="1161864"/>
                  </a:lnTo>
                  <a:close/>
                </a:path>
              </a:pathLst>
            </a:custGeom>
            <a:solidFill>
              <a:srgbClr val="8162A7"/>
            </a:solidFill>
          </p:spPr>
          <p:txBody>
            <a:bodyPr/>
            <a:lstStyle/>
            <a:p>
              <a:endParaRPr lang="en-MY"/>
            </a:p>
          </p:txBody>
        </p:sp>
        <p:sp>
          <p:nvSpPr>
            <p:cNvPr id="17" name="TextBox 17"/>
            <p:cNvSpPr txBox="1"/>
            <p:nvPr/>
          </p:nvSpPr>
          <p:spPr>
            <a:xfrm>
              <a:off x="203200" y="0"/>
              <a:ext cx="165958" cy="1060264"/>
            </a:xfrm>
            <a:prstGeom prst="rect">
              <a:avLst/>
            </a:prstGeom>
          </p:spPr>
          <p:txBody>
            <a:bodyPr lIns="43752" tIns="43752" rIns="43752" bIns="43752" rtlCol="0" anchor="ctr"/>
            <a:lstStyle/>
            <a:p>
              <a:pPr algn="ctr">
                <a:lnSpc>
                  <a:spcPts val="2879"/>
                </a:lnSpc>
              </a:pPr>
              <a:endParaRPr/>
            </a:p>
          </p:txBody>
        </p:sp>
      </p:grpSp>
      <p:grpSp>
        <p:nvGrpSpPr>
          <p:cNvPr id="18" name="Group 18"/>
          <p:cNvGrpSpPr/>
          <p:nvPr/>
        </p:nvGrpSpPr>
        <p:grpSpPr>
          <a:xfrm>
            <a:off x="12334796" y="934278"/>
            <a:ext cx="6341403" cy="9188849"/>
            <a:chOff x="0" y="0"/>
            <a:chExt cx="8455205" cy="12251799"/>
          </a:xfrm>
        </p:grpSpPr>
        <p:sp>
          <p:nvSpPr>
            <p:cNvPr id="19" name="Freeform 1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20" name="Freeform 20"/>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4"/>
              <a:stretch>
                <a:fillRect b="-803"/>
              </a:stretch>
            </a:blipFill>
          </p:spPr>
          <p:txBody>
            <a:bodyPr/>
            <a:lstStyle/>
            <a:p>
              <a:endParaRPr lang="en-MY"/>
            </a:p>
          </p:txBody>
        </p:sp>
      </p:grpSp>
      <p:grpSp>
        <p:nvGrpSpPr>
          <p:cNvPr id="21" name="Group 21"/>
          <p:cNvGrpSpPr/>
          <p:nvPr/>
        </p:nvGrpSpPr>
        <p:grpSpPr>
          <a:xfrm>
            <a:off x="-539910" y="1096875"/>
            <a:ext cx="6341403" cy="9188849"/>
            <a:chOff x="0" y="0"/>
            <a:chExt cx="8455205" cy="12251799"/>
          </a:xfrm>
        </p:grpSpPr>
        <p:sp>
          <p:nvSpPr>
            <p:cNvPr id="22" name="Freeform 22"/>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23" name="Freeform 23"/>
            <p:cNvSpPr/>
            <p:nvPr/>
          </p:nvSpPr>
          <p:spPr>
            <a:xfrm>
              <a:off x="1774915" y="1524089"/>
              <a:ext cx="4970223" cy="8971843"/>
            </a:xfrm>
            <a:custGeom>
              <a:avLst/>
              <a:gdLst/>
              <a:ahLst/>
              <a:cxnLst/>
              <a:rect l="l" t="t" r="r" b="b"/>
              <a:pathLst>
                <a:path w="4970223" h="8971843">
                  <a:moveTo>
                    <a:pt x="0" y="0"/>
                  </a:moveTo>
                  <a:lnTo>
                    <a:pt x="4970223" y="0"/>
                  </a:lnTo>
                  <a:lnTo>
                    <a:pt x="4970223" y="8971842"/>
                  </a:lnTo>
                  <a:lnTo>
                    <a:pt x="0" y="8971842"/>
                  </a:lnTo>
                  <a:lnTo>
                    <a:pt x="0" y="0"/>
                  </a:lnTo>
                  <a:close/>
                </a:path>
              </a:pathLst>
            </a:custGeom>
            <a:blipFill>
              <a:blip r:embed="rId15"/>
              <a:stretch>
                <a:fillRect b="-9158"/>
              </a:stretch>
            </a:blipFill>
          </p:spPr>
          <p:txBody>
            <a:bodyPr/>
            <a:lstStyle/>
            <a:p>
              <a:endParaRPr lang="en-MY"/>
            </a:p>
          </p:txBody>
        </p:sp>
      </p:grpSp>
      <p:sp>
        <p:nvSpPr>
          <p:cNvPr id="24" name="Freeform 24"/>
          <p:cNvSpPr/>
          <p:nvPr/>
        </p:nvSpPr>
        <p:spPr>
          <a:xfrm rot="-1717109">
            <a:off x="3259657" y="6515788"/>
            <a:ext cx="840046" cy="787289"/>
          </a:xfrm>
          <a:custGeom>
            <a:avLst/>
            <a:gdLst/>
            <a:ahLst/>
            <a:cxnLst/>
            <a:rect l="l" t="t" r="r" b="b"/>
            <a:pathLst>
              <a:path w="840046" h="787289">
                <a:moveTo>
                  <a:pt x="0" y="0"/>
                </a:moveTo>
                <a:lnTo>
                  <a:pt x="840045" y="0"/>
                </a:lnTo>
                <a:lnTo>
                  <a:pt x="840045" y="787289"/>
                </a:lnTo>
                <a:lnTo>
                  <a:pt x="0" y="787289"/>
                </a:lnTo>
                <a:lnTo>
                  <a:pt x="0" y="0"/>
                </a:lnTo>
                <a:close/>
              </a:path>
            </a:pathLst>
          </a:custGeom>
          <a:blipFill>
            <a:blip r:embed="rId16"/>
            <a:stretch>
              <a:fillRect/>
            </a:stretch>
          </a:blipFill>
        </p:spPr>
        <p:txBody>
          <a:bodyPr/>
          <a:lstStyle/>
          <a:p>
            <a:endParaRPr lang="en-MY"/>
          </a:p>
        </p:txBody>
      </p:sp>
      <p:sp>
        <p:nvSpPr>
          <p:cNvPr id="25" name="Freeform 25"/>
          <p:cNvSpPr/>
          <p:nvPr/>
        </p:nvSpPr>
        <p:spPr>
          <a:xfrm rot="-1717109">
            <a:off x="9898417" y="8401411"/>
            <a:ext cx="840046" cy="787289"/>
          </a:xfrm>
          <a:custGeom>
            <a:avLst/>
            <a:gdLst/>
            <a:ahLst/>
            <a:cxnLst/>
            <a:rect l="l" t="t" r="r" b="b"/>
            <a:pathLst>
              <a:path w="840046" h="787289">
                <a:moveTo>
                  <a:pt x="0" y="0"/>
                </a:moveTo>
                <a:lnTo>
                  <a:pt x="840046" y="0"/>
                </a:lnTo>
                <a:lnTo>
                  <a:pt x="840046" y="787289"/>
                </a:lnTo>
                <a:lnTo>
                  <a:pt x="0" y="787289"/>
                </a:lnTo>
                <a:lnTo>
                  <a:pt x="0" y="0"/>
                </a:lnTo>
                <a:close/>
              </a:path>
            </a:pathLst>
          </a:custGeom>
          <a:blipFill>
            <a:blip r:embed="rId16"/>
            <a:stretch>
              <a:fillRect/>
            </a:stretch>
          </a:blipFill>
        </p:spPr>
        <p:txBody>
          <a:bodyPr/>
          <a:lstStyle/>
          <a:p>
            <a:endParaRPr lang="en-MY"/>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0.70"/>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par>
                                <p:cTn id="10" presetID="55"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strVal val="#ppt_w*0.70"/>
                                          </p:val>
                                        </p:tav>
                                        <p:tav tm="100000">
                                          <p:val>
                                            <p:strVal val="#ppt_w"/>
                                          </p:val>
                                        </p:tav>
                                      </p:tavLst>
                                    </p:anim>
                                    <p:anim calcmode="lin" valueType="num">
                                      <p:cBhvr>
                                        <p:cTn id="18" dur="1000" fill="hold"/>
                                        <p:tgtEl>
                                          <p:spTgt spid="18"/>
                                        </p:tgtEl>
                                        <p:attrNameLst>
                                          <p:attrName>ppt_h</p:attrName>
                                        </p:attrNameLst>
                                      </p:cBhvr>
                                      <p:tavLst>
                                        <p:tav tm="0">
                                          <p:val>
                                            <p:strVal val="#ppt_h"/>
                                          </p:val>
                                        </p:tav>
                                        <p:tav tm="100000">
                                          <p:val>
                                            <p:strVal val="#ppt_h"/>
                                          </p:val>
                                        </p:tav>
                                      </p:tavLst>
                                    </p:anim>
                                    <p:animEffect transition="in" filter="fade">
                                      <p:cBhvr>
                                        <p:cTn id="19" dur="10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mph" presetSubtype="0" fill="hold" grpId="0" nodeType="clickEffect">
                                  <p:stCondLst>
                                    <p:cond delay="0"/>
                                  </p:stCondLst>
                                  <p:childTnLst>
                                    <p:animRot by="21600000">
                                      <p:cBhvr>
                                        <p:cTn id="23" dur="2000" fill="hold"/>
                                        <p:tgtEl>
                                          <p:spTgt spid="8"/>
                                        </p:tgtEl>
                                        <p:attrNameLst>
                                          <p:attrName>r</p:attrName>
                                        </p:attrNameLst>
                                      </p:cBhvr>
                                    </p:animRot>
                                  </p:childTnLst>
                                </p:cTn>
                              </p:par>
                              <p:par>
                                <p:cTn id="24" presetID="55"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strVal val="#ppt_w*0.70"/>
                                          </p:val>
                                        </p:tav>
                                        <p:tav tm="100000">
                                          <p:val>
                                            <p:strVal val="#ppt_w"/>
                                          </p:val>
                                        </p:tav>
                                      </p:tavLst>
                                    </p:anim>
                                    <p:anim calcmode="lin" valueType="num">
                                      <p:cBhvr>
                                        <p:cTn id="27" dur="1000" fill="hold"/>
                                        <p:tgtEl>
                                          <p:spTgt spid="15"/>
                                        </p:tgtEl>
                                        <p:attrNameLst>
                                          <p:attrName>ppt_h</p:attrName>
                                        </p:attrNameLst>
                                      </p:cBhvr>
                                      <p:tavLst>
                                        <p:tav tm="0">
                                          <p:val>
                                            <p:strVal val="#ppt_h"/>
                                          </p:val>
                                        </p:tav>
                                        <p:tav tm="100000">
                                          <p:val>
                                            <p:strVal val="#ppt_h"/>
                                          </p:val>
                                        </p:tav>
                                      </p:tavLst>
                                    </p:anim>
                                    <p:animEffect transition="in" filter="fade">
                                      <p:cBhvr>
                                        <p:cTn id="28" dur="1000"/>
                                        <p:tgtEl>
                                          <p:spTgt spid="15"/>
                                        </p:tgtEl>
                                      </p:cBhvr>
                                    </p:animEffect>
                                  </p:childTnLst>
                                </p:cTn>
                              </p:par>
                              <p:par>
                                <p:cTn id="29" presetID="55"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1000" fill="hold"/>
                                        <p:tgtEl>
                                          <p:spTgt spid="24"/>
                                        </p:tgtEl>
                                        <p:attrNameLst>
                                          <p:attrName>ppt_w</p:attrName>
                                        </p:attrNameLst>
                                      </p:cBhvr>
                                      <p:tavLst>
                                        <p:tav tm="0">
                                          <p:val>
                                            <p:strVal val="#ppt_w*0.70"/>
                                          </p:val>
                                        </p:tav>
                                        <p:tav tm="100000">
                                          <p:val>
                                            <p:strVal val="#ppt_w"/>
                                          </p:val>
                                        </p:tav>
                                      </p:tavLst>
                                    </p:anim>
                                    <p:anim calcmode="lin" valueType="num">
                                      <p:cBhvr>
                                        <p:cTn id="37" dur="1000" fill="hold"/>
                                        <p:tgtEl>
                                          <p:spTgt spid="24"/>
                                        </p:tgtEl>
                                        <p:attrNameLst>
                                          <p:attrName>ppt_h</p:attrName>
                                        </p:attrNameLst>
                                      </p:cBhvr>
                                      <p:tavLst>
                                        <p:tav tm="0">
                                          <p:val>
                                            <p:strVal val="#ppt_h"/>
                                          </p:val>
                                        </p:tav>
                                        <p:tav tm="100000">
                                          <p:val>
                                            <p:strVal val="#ppt_h"/>
                                          </p:val>
                                        </p:tav>
                                      </p:tavLst>
                                    </p:anim>
                                    <p:animEffect transition="in" filter="fade">
                                      <p:cBhvr>
                                        <p:cTn id="38" dur="1000"/>
                                        <p:tgtEl>
                                          <p:spTgt spid="24"/>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1000" fill="hold"/>
                                        <p:tgtEl>
                                          <p:spTgt spid="25"/>
                                        </p:tgtEl>
                                        <p:attrNameLst>
                                          <p:attrName>ppt_w</p:attrName>
                                        </p:attrNameLst>
                                      </p:cBhvr>
                                      <p:tavLst>
                                        <p:tav tm="0">
                                          <p:val>
                                            <p:strVal val="#ppt_w*0.70"/>
                                          </p:val>
                                        </p:tav>
                                        <p:tav tm="100000">
                                          <p:val>
                                            <p:strVal val="#ppt_w"/>
                                          </p:val>
                                        </p:tav>
                                      </p:tavLst>
                                    </p:anim>
                                    <p:anim calcmode="lin" valueType="num">
                                      <p:cBhvr>
                                        <p:cTn id="42" dur="1000" fill="hold"/>
                                        <p:tgtEl>
                                          <p:spTgt spid="25"/>
                                        </p:tgtEl>
                                        <p:attrNameLst>
                                          <p:attrName>ppt_h</p:attrName>
                                        </p:attrNameLst>
                                      </p:cBhvr>
                                      <p:tavLst>
                                        <p:tav tm="0">
                                          <p:val>
                                            <p:strVal val="#ppt_h"/>
                                          </p:val>
                                        </p:tav>
                                        <p:tav tm="100000">
                                          <p:val>
                                            <p:strVal val="#ppt_h"/>
                                          </p:val>
                                        </p:tav>
                                      </p:tavLst>
                                    </p:anim>
                                    <p:animEffect transition="in" filter="fade">
                                      <p:cBhvr>
                                        <p:cTn id="4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8" name="Freeform 8"/>
          <p:cNvSpPr/>
          <p:nvPr/>
        </p:nvSpPr>
        <p:spPr>
          <a:xfrm rot="434996">
            <a:off x="5978466" y="1348176"/>
            <a:ext cx="5642357" cy="9143638"/>
          </a:xfrm>
          <a:custGeom>
            <a:avLst/>
            <a:gdLst/>
            <a:ahLst/>
            <a:cxnLst/>
            <a:rect l="l" t="t" r="r" b="b"/>
            <a:pathLst>
              <a:path w="5642357" h="9143638">
                <a:moveTo>
                  <a:pt x="0" y="0"/>
                </a:moveTo>
                <a:lnTo>
                  <a:pt x="5642356" y="0"/>
                </a:lnTo>
                <a:lnTo>
                  <a:pt x="5642356" y="9143637"/>
                </a:lnTo>
                <a:lnTo>
                  <a:pt x="0" y="914363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rcRect l="5747" r="3363"/>
          <a:stretch>
            <a:fillRect/>
          </a:stretch>
        </p:blipFill>
        <p:spPr>
          <a:xfrm>
            <a:off x="6937268" y="2179113"/>
            <a:ext cx="3825084" cy="7481763"/>
          </a:xfrm>
          <a:prstGeom prst="rect">
            <a:avLst/>
          </a:prstGeom>
        </p:spPr>
      </p:pic>
      <p:sp>
        <p:nvSpPr>
          <p:cNvPr id="10" name="TextBox 10"/>
          <p:cNvSpPr txBox="1"/>
          <p:nvPr/>
        </p:nvSpPr>
        <p:spPr>
          <a:xfrm>
            <a:off x="1261728" y="40056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SAMPLE BOOKING</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8" fill="hold" display="0">
                  <p:stCondLst>
                    <p:cond delay="indefinite"/>
                  </p:stCondLst>
                </p:cTn>
                <p:tgtEl>
                  <p:spTgt spid="9"/>
                </p:tgtEl>
              </p:cMediaNode>
            </p:video>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097500" y="692747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15897022" y="8717312"/>
            <a:ext cx="1929058" cy="5836092"/>
          </a:xfrm>
          <a:custGeom>
            <a:avLst/>
            <a:gdLst/>
            <a:ahLst/>
            <a:cxnLst/>
            <a:rect l="l" t="t" r="r" b="b"/>
            <a:pathLst>
              <a:path w="1929058" h="5836092">
                <a:moveTo>
                  <a:pt x="0" y="0"/>
                </a:moveTo>
                <a:lnTo>
                  <a:pt x="1929058" y="0"/>
                </a:lnTo>
                <a:lnTo>
                  <a:pt x="1929058" y="5836092"/>
                </a:lnTo>
                <a:lnTo>
                  <a:pt x="0" y="58360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4538881" y="9030232"/>
            <a:ext cx="1028498" cy="1261031"/>
          </a:xfrm>
          <a:custGeom>
            <a:avLst/>
            <a:gdLst/>
            <a:ahLst/>
            <a:cxnLst/>
            <a:rect l="l" t="t" r="r" b="b"/>
            <a:pathLst>
              <a:path w="1028498" h="1261031">
                <a:moveTo>
                  <a:pt x="0" y="0"/>
                </a:moveTo>
                <a:lnTo>
                  <a:pt x="1028498" y="0"/>
                </a:lnTo>
                <a:lnTo>
                  <a:pt x="1028498" y="1261030"/>
                </a:lnTo>
                <a:lnTo>
                  <a:pt x="0" y="1261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2718500" y="-1532800"/>
            <a:ext cx="4158500" cy="3605000"/>
          </a:xfrm>
          <a:custGeom>
            <a:avLst/>
            <a:gdLst/>
            <a:ahLst/>
            <a:cxnLst/>
            <a:rect l="l" t="t" r="r" b="b"/>
            <a:pathLst>
              <a:path w="4158500" h="3605000">
                <a:moveTo>
                  <a:pt x="0" y="0"/>
                </a:moveTo>
                <a:lnTo>
                  <a:pt x="4158500" y="0"/>
                </a:lnTo>
                <a:lnTo>
                  <a:pt x="4158500" y="3605000"/>
                </a:lnTo>
                <a:lnTo>
                  <a:pt x="0" y="3605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6486878" y="80046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8" name="Group 8"/>
          <p:cNvGrpSpPr/>
          <p:nvPr/>
        </p:nvGrpSpPr>
        <p:grpSpPr>
          <a:xfrm>
            <a:off x="1795153" y="2612467"/>
            <a:ext cx="3779306" cy="377930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41743" r="-41743"/>
              </a:stretch>
            </a:blipFill>
          </p:spPr>
          <p:txBody>
            <a:bodyPr/>
            <a:lstStyle/>
            <a:p>
              <a:endParaRPr lang="en-MY"/>
            </a:p>
          </p:txBody>
        </p:sp>
      </p:grpSp>
      <p:grpSp>
        <p:nvGrpSpPr>
          <p:cNvPr id="10" name="Group 10"/>
          <p:cNvGrpSpPr/>
          <p:nvPr/>
        </p:nvGrpSpPr>
        <p:grpSpPr>
          <a:xfrm>
            <a:off x="7003829" y="2676176"/>
            <a:ext cx="3836439" cy="38364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41743" r="-41743"/>
              </a:stretch>
            </a:blipFill>
          </p:spPr>
          <p:txBody>
            <a:bodyPr/>
            <a:lstStyle/>
            <a:p>
              <a:endParaRPr lang="en-MY"/>
            </a:p>
          </p:txBody>
        </p:sp>
      </p:grpSp>
      <p:grpSp>
        <p:nvGrpSpPr>
          <p:cNvPr id="12" name="Group 12"/>
          <p:cNvGrpSpPr/>
          <p:nvPr/>
        </p:nvGrpSpPr>
        <p:grpSpPr>
          <a:xfrm>
            <a:off x="12269018" y="2676176"/>
            <a:ext cx="3836439" cy="383643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a:stretch>
            </a:blipFill>
          </p:spPr>
          <p:txBody>
            <a:bodyPr/>
            <a:lstStyle/>
            <a:p>
              <a:endParaRPr lang="en-MY"/>
            </a:p>
          </p:txBody>
        </p:sp>
      </p:grpSp>
      <p:sp>
        <p:nvSpPr>
          <p:cNvPr id="14" name="Freeform 14"/>
          <p:cNvSpPr/>
          <p:nvPr/>
        </p:nvSpPr>
        <p:spPr>
          <a:xfrm>
            <a:off x="3340876" y="6734051"/>
            <a:ext cx="687861" cy="687861"/>
          </a:xfrm>
          <a:custGeom>
            <a:avLst/>
            <a:gdLst/>
            <a:ahLst/>
            <a:cxnLst/>
            <a:rect l="l" t="t" r="r" b="b"/>
            <a:pathLst>
              <a:path w="687861" h="687861">
                <a:moveTo>
                  <a:pt x="0" y="0"/>
                </a:moveTo>
                <a:lnTo>
                  <a:pt x="687861" y="0"/>
                </a:lnTo>
                <a:lnTo>
                  <a:pt x="687861" y="687861"/>
                </a:lnTo>
                <a:lnTo>
                  <a:pt x="0" y="68786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15" name="Freeform 15"/>
          <p:cNvSpPr/>
          <p:nvPr/>
        </p:nvSpPr>
        <p:spPr>
          <a:xfrm>
            <a:off x="8634664" y="6760264"/>
            <a:ext cx="728069" cy="728069"/>
          </a:xfrm>
          <a:custGeom>
            <a:avLst/>
            <a:gdLst/>
            <a:ahLst/>
            <a:cxnLst/>
            <a:rect l="l" t="t" r="r" b="b"/>
            <a:pathLst>
              <a:path w="728069" h="728069">
                <a:moveTo>
                  <a:pt x="0" y="0"/>
                </a:moveTo>
                <a:lnTo>
                  <a:pt x="728070" y="0"/>
                </a:lnTo>
                <a:lnTo>
                  <a:pt x="728070" y="728070"/>
                </a:lnTo>
                <a:lnTo>
                  <a:pt x="0" y="7280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sp>
        <p:nvSpPr>
          <p:cNvPr id="16" name="Freeform 16"/>
          <p:cNvSpPr/>
          <p:nvPr/>
        </p:nvSpPr>
        <p:spPr>
          <a:xfrm rot="-1116238">
            <a:off x="14078504" y="6701110"/>
            <a:ext cx="846379" cy="846379"/>
          </a:xfrm>
          <a:custGeom>
            <a:avLst/>
            <a:gdLst/>
            <a:ahLst/>
            <a:cxnLst/>
            <a:rect l="l" t="t" r="r" b="b"/>
            <a:pathLst>
              <a:path w="846379" h="846379">
                <a:moveTo>
                  <a:pt x="0" y="0"/>
                </a:moveTo>
                <a:lnTo>
                  <a:pt x="846378" y="0"/>
                </a:lnTo>
                <a:lnTo>
                  <a:pt x="846378" y="846378"/>
                </a:lnTo>
                <a:lnTo>
                  <a:pt x="0" y="84637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MY"/>
          </a:p>
        </p:txBody>
      </p:sp>
      <p:grpSp>
        <p:nvGrpSpPr>
          <p:cNvPr id="17" name="Group 17"/>
          <p:cNvGrpSpPr/>
          <p:nvPr/>
        </p:nvGrpSpPr>
        <p:grpSpPr>
          <a:xfrm>
            <a:off x="1692022" y="2559106"/>
            <a:ext cx="3882437" cy="3840287"/>
            <a:chOff x="5638" y="0"/>
            <a:chExt cx="812800" cy="812800"/>
          </a:xfrm>
        </p:grpSpPr>
        <p:sp>
          <p:nvSpPr>
            <p:cNvPr id="18" name="Freeform 18"/>
            <p:cNvSpPr/>
            <p:nvPr/>
          </p:nvSpPr>
          <p:spPr>
            <a:xfrm>
              <a:off x="5638"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gradFill>
                <a:gsLst>
                  <a:gs pos="0">
                    <a:srgbClr val="5170FF">
                      <a:alpha val="100000"/>
                    </a:srgbClr>
                  </a:gs>
                  <a:gs pos="100000">
                    <a:srgbClr val="FF66C4">
                      <a:alpha val="100000"/>
                    </a:srgbClr>
                  </a:gs>
                </a:gsLst>
                <a:lin ang="0"/>
              </a:gradFill>
              <a:prstDash val="solid"/>
              <a:miter/>
            </a:ln>
          </p:spPr>
          <p:txBody>
            <a:bodyPr/>
            <a:lstStyle/>
            <a:p>
              <a:endParaRPr lang="en-MY"/>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760"/>
                </a:lnSpc>
              </a:pPr>
              <a:endParaRPr/>
            </a:p>
          </p:txBody>
        </p:sp>
      </p:grpSp>
      <p:grpSp>
        <p:nvGrpSpPr>
          <p:cNvPr id="20" name="Group 20"/>
          <p:cNvGrpSpPr/>
          <p:nvPr/>
        </p:nvGrpSpPr>
        <p:grpSpPr>
          <a:xfrm>
            <a:off x="6907495" y="2559106"/>
            <a:ext cx="4029108" cy="404984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gradFill>
                <a:gsLst>
                  <a:gs pos="0">
                    <a:srgbClr val="5170FF">
                      <a:alpha val="100000"/>
                    </a:srgbClr>
                  </a:gs>
                  <a:gs pos="100000">
                    <a:srgbClr val="FF66C4">
                      <a:alpha val="100000"/>
                    </a:srgbClr>
                  </a:gs>
                </a:gsLst>
                <a:lin ang="0"/>
              </a:gradFill>
              <a:prstDash val="solid"/>
              <a:miter/>
            </a:ln>
          </p:spPr>
          <p:txBody>
            <a:bodyPr/>
            <a:lstStyle/>
            <a:p>
              <a:endParaRPr lang="en-MY"/>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760"/>
                </a:lnSpc>
              </a:pPr>
              <a:endParaRPr/>
            </a:p>
          </p:txBody>
        </p:sp>
      </p:grpSp>
      <p:grpSp>
        <p:nvGrpSpPr>
          <p:cNvPr id="23" name="Group 23"/>
          <p:cNvGrpSpPr/>
          <p:nvPr/>
        </p:nvGrpSpPr>
        <p:grpSpPr>
          <a:xfrm>
            <a:off x="12172683" y="2612467"/>
            <a:ext cx="4029108" cy="397574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gradFill>
                <a:gsLst>
                  <a:gs pos="0">
                    <a:srgbClr val="5170FF">
                      <a:alpha val="100000"/>
                    </a:srgbClr>
                  </a:gs>
                  <a:gs pos="100000">
                    <a:srgbClr val="FF66C4">
                      <a:alpha val="100000"/>
                    </a:srgbClr>
                  </a:gs>
                </a:gsLst>
                <a:lin ang="0"/>
              </a:gradFill>
              <a:prstDash val="solid"/>
              <a:miter/>
            </a:ln>
          </p:spPr>
          <p:txBody>
            <a:bodyPr/>
            <a:lstStyle/>
            <a:p>
              <a:endParaRPr lang="en-MY"/>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760"/>
                </a:lnSpc>
              </a:pPr>
              <a:endParaRPr/>
            </a:p>
          </p:txBody>
        </p:sp>
      </p:grpSp>
      <p:sp>
        <p:nvSpPr>
          <p:cNvPr id="26" name="Freeform 26"/>
          <p:cNvSpPr/>
          <p:nvPr/>
        </p:nvSpPr>
        <p:spPr>
          <a:xfrm flipH="1">
            <a:off x="280443" y="8930990"/>
            <a:ext cx="2319114" cy="1304502"/>
          </a:xfrm>
          <a:custGeom>
            <a:avLst/>
            <a:gdLst/>
            <a:ahLst/>
            <a:cxnLst/>
            <a:rect l="l" t="t" r="r" b="b"/>
            <a:pathLst>
              <a:path w="2319114" h="1304502">
                <a:moveTo>
                  <a:pt x="2319114" y="0"/>
                </a:moveTo>
                <a:lnTo>
                  <a:pt x="0" y="0"/>
                </a:lnTo>
                <a:lnTo>
                  <a:pt x="0" y="1304502"/>
                </a:lnTo>
                <a:lnTo>
                  <a:pt x="2319114" y="1304502"/>
                </a:lnTo>
                <a:lnTo>
                  <a:pt x="2319114" y="0"/>
                </a:lnTo>
                <a:close/>
              </a:path>
            </a:pathLst>
          </a:custGeom>
          <a:blipFill>
            <a:blip r:embed="rId20"/>
            <a:stretch>
              <a:fillRect l="-6109" r="-6109"/>
            </a:stretch>
          </a:blipFill>
        </p:spPr>
        <p:txBody>
          <a:bodyPr/>
          <a:lstStyle/>
          <a:p>
            <a:endParaRPr lang="en-MY"/>
          </a:p>
        </p:txBody>
      </p:sp>
      <p:sp>
        <p:nvSpPr>
          <p:cNvPr id="27" name="TextBox 27"/>
          <p:cNvSpPr txBox="1"/>
          <p:nvPr/>
        </p:nvSpPr>
        <p:spPr>
          <a:xfrm>
            <a:off x="1636401" y="203025"/>
            <a:ext cx="15225150" cy="981075"/>
          </a:xfrm>
          <a:prstGeom prst="rect">
            <a:avLst/>
          </a:prstGeom>
        </p:spPr>
        <p:txBody>
          <a:bodyPr lIns="0" tIns="0" rIns="0" bIns="0" rtlCol="0" anchor="t">
            <a:spAutoFit/>
          </a:bodyPr>
          <a:lstStyle/>
          <a:p>
            <a:pPr algn="l">
              <a:lnSpc>
                <a:spcPts val="7200"/>
              </a:lnSpc>
            </a:pPr>
            <a:r>
              <a:rPr lang="en-US" sz="6000" b="1">
                <a:solidFill>
                  <a:srgbClr val="553868"/>
                </a:solidFill>
                <a:latin typeface="Poppins Bold"/>
                <a:ea typeface="Poppins Bold"/>
                <a:cs typeface="Poppins Bold"/>
                <a:sym typeface="Poppins Bold"/>
              </a:rPr>
              <a:t>PROBLEM</a:t>
            </a:r>
          </a:p>
        </p:txBody>
      </p:sp>
      <p:sp>
        <p:nvSpPr>
          <p:cNvPr id="28" name="TextBox 28"/>
          <p:cNvSpPr txBox="1"/>
          <p:nvPr/>
        </p:nvSpPr>
        <p:spPr>
          <a:xfrm>
            <a:off x="1636401" y="1511955"/>
            <a:ext cx="8969616" cy="723900"/>
          </a:xfrm>
          <a:prstGeom prst="rect">
            <a:avLst/>
          </a:prstGeom>
        </p:spPr>
        <p:txBody>
          <a:bodyPr lIns="0" tIns="0" rIns="0" bIns="0" rtlCol="0" anchor="t">
            <a:spAutoFit/>
          </a:bodyPr>
          <a:lstStyle/>
          <a:p>
            <a:pPr algn="l">
              <a:lnSpc>
                <a:spcPts val="5640"/>
              </a:lnSpc>
              <a:spcBef>
                <a:spcPct val="0"/>
              </a:spcBef>
            </a:pPr>
            <a:r>
              <a:rPr lang="en-US" sz="4700">
                <a:solidFill>
                  <a:srgbClr val="553868"/>
                </a:solidFill>
                <a:latin typeface="Comic Sans"/>
                <a:ea typeface="Comic Sans"/>
                <a:cs typeface="Comic Sans"/>
                <a:sym typeface="Comic Sans"/>
              </a:rPr>
              <a:t>Have you experienced ...</a:t>
            </a:r>
          </a:p>
        </p:txBody>
      </p:sp>
      <p:sp>
        <p:nvSpPr>
          <p:cNvPr id="29" name="TextBox 29"/>
          <p:cNvSpPr txBox="1"/>
          <p:nvPr/>
        </p:nvSpPr>
        <p:spPr>
          <a:xfrm>
            <a:off x="2193616" y="7421912"/>
            <a:ext cx="2982381" cy="1295400"/>
          </a:xfrm>
          <a:prstGeom prst="rect">
            <a:avLst/>
          </a:prstGeom>
        </p:spPr>
        <p:txBody>
          <a:bodyPr lIns="0" tIns="0" rIns="0" bIns="0" rtlCol="0" anchor="t">
            <a:spAutoFit/>
          </a:bodyPr>
          <a:lstStyle/>
          <a:p>
            <a:pPr algn="ctr">
              <a:lnSpc>
                <a:spcPts val="5160"/>
              </a:lnSpc>
            </a:pPr>
            <a:r>
              <a:rPr lang="en-US" sz="4300">
                <a:solidFill>
                  <a:srgbClr val="553868"/>
                </a:solidFill>
                <a:latin typeface="Comic Sans"/>
                <a:ea typeface="Comic Sans"/>
                <a:cs typeface="Comic Sans"/>
                <a:sym typeface="Comic Sans"/>
              </a:rPr>
              <a:t>Long-time </a:t>
            </a:r>
          </a:p>
          <a:p>
            <a:pPr algn="ctr">
              <a:lnSpc>
                <a:spcPts val="5160"/>
              </a:lnSpc>
              <a:spcBef>
                <a:spcPct val="0"/>
              </a:spcBef>
            </a:pPr>
            <a:r>
              <a:rPr lang="en-US" sz="4300">
                <a:solidFill>
                  <a:srgbClr val="553868"/>
                </a:solidFill>
                <a:latin typeface="Comic Sans"/>
                <a:ea typeface="Comic Sans"/>
                <a:cs typeface="Comic Sans"/>
                <a:sym typeface="Comic Sans"/>
              </a:rPr>
              <a:t>waiting</a:t>
            </a:r>
          </a:p>
        </p:txBody>
      </p:sp>
      <p:sp>
        <p:nvSpPr>
          <p:cNvPr id="30" name="TextBox 30"/>
          <p:cNvSpPr txBox="1"/>
          <p:nvPr/>
        </p:nvSpPr>
        <p:spPr>
          <a:xfrm>
            <a:off x="7394114" y="7421912"/>
            <a:ext cx="3209170" cy="1295400"/>
          </a:xfrm>
          <a:prstGeom prst="rect">
            <a:avLst/>
          </a:prstGeom>
        </p:spPr>
        <p:txBody>
          <a:bodyPr lIns="0" tIns="0" rIns="0" bIns="0" rtlCol="0" anchor="t">
            <a:spAutoFit/>
          </a:bodyPr>
          <a:lstStyle/>
          <a:p>
            <a:pPr algn="ctr">
              <a:lnSpc>
                <a:spcPts val="5160"/>
              </a:lnSpc>
              <a:spcBef>
                <a:spcPct val="0"/>
              </a:spcBef>
            </a:pPr>
            <a:r>
              <a:rPr lang="en-US" sz="4300">
                <a:solidFill>
                  <a:srgbClr val="553868"/>
                </a:solidFill>
                <a:latin typeface="Comic Sans"/>
                <a:ea typeface="Comic Sans"/>
                <a:cs typeface="Comic Sans"/>
                <a:sym typeface="Comic Sans"/>
              </a:rPr>
              <a:t>Walking in hot weather</a:t>
            </a:r>
          </a:p>
        </p:txBody>
      </p:sp>
      <p:sp>
        <p:nvSpPr>
          <p:cNvPr id="31" name="TextBox 31"/>
          <p:cNvSpPr txBox="1"/>
          <p:nvPr/>
        </p:nvSpPr>
        <p:spPr>
          <a:xfrm>
            <a:off x="12687852" y="7421912"/>
            <a:ext cx="3209170" cy="1943100"/>
          </a:xfrm>
          <a:prstGeom prst="rect">
            <a:avLst/>
          </a:prstGeom>
        </p:spPr>
        <p:txBody>
          <a:bodyPr lIns="0" tIns="0" rIns="0" bIns="0" rtlCol="0" anchor="t">
            <a:spAutoFit/>
          </a:bodyPr>
          <a:lstStyle/>
          <a:p>
            <a:pPr algn="ctr">
              <a:lnSpc>
                <a:spcPts val="5160"/>
              </a:lnSpc>
              <a:spcBef>
                <a:spcPct val="0"/>
              </a:spcBef>
            </a:pPr>
            <a:r>
              <a:rPr lang="en-US" sz="4300">
                <a:solidFill>
                  <a:srgbClr val="553868"/>
                </a:solidFill>
                <a:latin typeface="Comic Sans"/>
                <a:ea typeface="Comic Sans"/>
                <a:cs typeface="Comic Sans"/>
                <a:sym typeface="Comic Sans"/>
              </a:rPr>
              <a:t>Unknown bus arrival time</a:t>
            </a:r>
          </a:p>
        </p:txBody>
      </p:sp>
      <p:grpSp>
        <p:nvGrpSpPr>
          <p:cNvPr id="32" name="Group 32"/>
          <p:cNvGrpSpPr/>
          <p:nvPr/>
        </p:nvGrpSpPr>
        <p:grpSpPr>
          <a:xfrm>
            <a:off x="15974854" y="-3870003"/>
            <a:ext cx="6118200" cy="6118200"/>
            <a:chOff x="0" y="0"/>
            <a:chExt cx="8157600" cy="8157600"/>
          </a:xfrm>
        </p:grpSpPr>
        <p:sp>
          <p:nvSpPr>
            <p:cNvPr id="33" name="Freeform 3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pic>
        <p:nvPicPr>
          <p:cNvPr id="35" name="Picture 34">
            <a:extLst>
              <a:ext uri="{FF2B5EF4-FFF2-40B4-BE49-F238E27FC236}">
                <a16:creationId xmlns:a16="http://schemas.microsoft.com/office/drawing/2014/main" id="{418B0468-F653-BCA2-6B27-E468E1D919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63333" y="6720743"/>
            <a:ext cx="1381500" cy="714475"/>
          </a:xfrm>
          <a:prstGeom prst="rect">
            <a:avLst/>
          </a:prstGeom>
        </p:spPr>
      </p:pic>
      <p:pic>
        <p:nvPicPr>
          <p:cNvPr id="36" name="Picture 35">
            <a:extLst>
              <a:ext uri="{FF2B5EF4-FFF2-40B4-BE49-F238E27FC236}">
                <a16:creationId xmlns:a16="http://schemas.microsoft.com/office/drawing/2014/main" id="{CB3F0688-915A-410F-2248-02028C241AC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382004" y="6701478"/>
            <a:ext cx="1381500" cy="786856"/>
          </a:xfrm>
          <a:prstGeom prst="rect">
            <a:avLst/>
          </a:prstGeom>
        </p:spPr>
      </p:pic>
      <p:pic>
        <p:nvPicPr>
          <p:cNvPr id="37" name="Picture 36">
            <a:extLst>
              <a:ext uri="{FF2B5EF4-FFF2-40B4-BE49-F238E27FC236}">
                <a16:creationId xmlns:a16="http://schemas.microsoft.com/office/drawing/2014/main" id="{85FDC215-B92F-93A8-0975-6B49BE6DC5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716000" y="6717807"/>
            <a:ext cx="1381500" cy="7144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12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1200"/>
                                        <p:tgtEl>
                                          <p:spTgt spid="10"/>
                                        </p:tgtEl>
                                      </p:cBhvr>
                                    </p:animEffect>
                                  </p:childTnLst>
                                </p:cTn>
                              </p:par>
                              <p:par>
                                <p:cTn id="37" presetID="2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anim calcmode="lin" valueType="num">
                                      <p:cBhvr>
                                        <p:cTn id="45" dur="1000" fill="hold"/>
                                        <p:tgtEl>
                                          <p:spTgt spid="30"/>
                                        </p:tgtEl>
                                        <p:attrNameLst>
                                          <p:attrName>ppt_x</p:attrName>
                                        </p:attrNameLst>
                                      </p:cBhvr>
                                      <p:tavLst>
                                        <p:tav tm="0">
                                          <p:val>
                                            <p:strVal val="#ppt_x"/>
                                          </p:val>
                                        </p:tav>
                                        <p:tav tm="100000">
                                          <p:val>
                                            <p:strVal val="#ppt_x"/>
                                          </p:val>
                                        </p:tav>
                                      </p:tavLst>
                                    </p:anim>
                                    <p:anim calcmode="lin" valueType="num">
                                      <p:cBhvr>
                                        <p:cTn id="4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circle(in)">
                                      <p:cBhvr>
                                        <p:cTn id="51" dur="1200"/>
                                        <p:tgtEl>
                                          <p:spTgt spid="12"/>
                                        </p:tgtEl>
                                      </p:cBhvr>
                                    </p:animEffect>
                                  </p:childTnLst>
                                </p:cTn>
                              </p:par>
                              <p:par>
                                <p:cTn id="52" presetID="22" presetClass="entr" presetSubtype="4"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down)">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Freeform 8"/>
          <p:cNvSpPr/>
          <p:nvPr/>
        </p:nvSpPr>
        <p:spPr>
          <a:xfrm rot="434996">
            <a:off x="6283043" y="1726413"/>
            <a:ext cx="5299902" cy="8588679"/>
          </a:xfrm>
          <a:custGeom>
            <a:avLst/>
            <a:gdLst/>
            <a:ahLst/>
            <a:cxnLst/>
            <a:rect l="l" t="t" r="r" b="b"/>
            <a:pathLst>
              <a:path w="5299902" h="8588679">
                <a:moveTo>
                  <a:pt x="0" y="0"/>
                </a:moveTo>
                <a:lnTo>
                  <a:pt x="5299902" y="0"/>
                </a:lnTo>
                <a:lnTo>
                  <a:pt x="5299902" y="8588678"/>
                </a:lnTo>
                <a:lnTo>
                  <a:pt x="0" y="85886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9" name="Freeform 9"/>
          <p:cNvSpPr/>
          <p:nvPr/>
        </p:nvSpPr>
        <p:spPr>
          <a:xfrm>
            <a:off x="7112938" y="2524093"/>
            <a:ext cx="3640112" cy="6734207"/>
          </a:xfrm>
          <a:custGeom>
            <a:avLst/>
            <a:gdLst/>
            <a:ahLst/>
            <a:cxnLst/>
            <a:rect l="l" t="t" r="r" b="b"/>
            <a:pathLst>
              <a:path w="3640112" h="6734207">
                <a:moveTo>
                  <a:pt x="0" y="0"/>
                </a:moveTo>
                <a:lnTo>
                  <a:pt x="3640112" y="0"/>
                </a:lnTo>
                <a:lnTo>
                  <a:pt x="3640112" y="6734207"/>
                </a:lnTo>
                <a:lnTo>
                  <a:pt x="0" y="6734207"/>
                </a:lnTo>
                <a:lnTo>
                  <a:pt x="0" y="0"/>
                </a:lnTo>
                <a:close/>
              </a:path>
            </a:pathLst>
          </a:custGeom>
          <a:blipFill>
            <a:blip r:embed="rId13"/>
            <a:stretch>
              <a:fillRect/>
            </a:stretch>
          </a:blipFill>
        </p:spPr>
        <p:txBody>
          <a:bodyPr/>
          <a:lstStyle/>
          <a:p>
            <a:endParaRPr lang="en-MY"/>
          </a:p>
        </p:txBody>
      </p:sp>
      <p:grpSp>
        <p:nvGrpSpPr>
          <p:cNvPr id="10" name="Group 10"/>
          <p:cNvGrpSpPr/>
          <p:nvPr/>
        </p:nvGrpSpPr>
        <p:grpSpPr>
          <a:xfrm>
            <a:off x="845734" y="6257697"/>
            <a:ext cx="7329746" cy="2254579"/>
            <a:chOff x="0" y="0"/>
            <a:chExt cx="9772994" cy="3006105"/>
          </a:xfrm>
        </p:grpSpPr>
        <p:grpSp>
          <p:nvGrpSpPr>
            <p:cNvPr id="11" name="Group 11"/>
            <p:cNvGrpSpPr/>
            <p:nvPr/>
          </p:nvGrpSpPr>
          <p:grpSpPr>
            <a:xfrm>
              <a:off x="5220120" y="1230105"/>
              <a:ext cx="1776000" cy="1776000"/>
              <a:chOff x="0" y="0"/>
              <a:chExt cx="1776000" cy="1776000"/>
            </a:xfrm>
          </p:grpSpPr>
          <p:sp>
            <p:nvSpPr>
              <p:cNvPr id="12" name="Freeform 12"/>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3" name="Freeform 13"/>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14" name="Freeform 14"/>
            <p:cNvSpPr/>
            <p:nvPr/>
          </p:nvSpPr>
          <p:spPr>
            <a:xfrm>
              <a:off x="5679168" y="1688985"/>
              <a:ext cx="857915" cy="858317"/>
            </a:xfrm>
            <a:custGeom>
              <a:avLst/>
              <a:gdLst/>
              <a:ahLst/>
              <a:cxnLst/>
              <a:rect l="l" t="t" r="r" b="b"/>
              <a:pathLst>
                <a:path w="857915" h="858317">
                  <a:moveTo>
                    <a:pt x="0" y="0"/>
                  </a:moveTo>
                  <a:lnTo>
                    <a:pt x="857915" y="0"/>
                  </a:lnTo>
                  <a:lnTo>
                    <a:pt x="857915" y="858317"/>
                  </a:lnTo>
                  <a:lnTo>
                    <a:pt x="0" y="8583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15" name="AutoShape 15"/>
            <p:cNvSpPr/>
            <p:nvPr/>
          </p:nvSpPr>
          <p:spPr>
            <a:xfrm flipH="1">
              <a:off x="6932620" y="2118105"/>
              <a:ext cx="63468" cy="19050"/>
            </a:xfrm>
            <a:prstGeom prst="line">
              <a:avLst/>
            </a:prstGeom>
            <a:ln w="12700" cap="rnd">
              <a:solidFill>
                <a:srgbClr val="553868"/>
              </a:solidFill>
              <a:prstDash val="solid"/>
              <a:headEnd type="none" w="sm" len="sm"/>
              <a:tailEnd type="diamond" w="lg" len="lg"/>
            </a:ln>
          </p:spPr>
          <p:txBody>
            <a:bodyPr/>
            <a:lstStyle/>
            <a:p>
              <a:endParaRPr lang="en-MY"/>
            </a:p>
          </p:txBody>
        </p:sp>
        <p:sp>
          <p:nvSpPr>
            <p:cNvPr id="16" name="AutoShape 16"/>
            <p:cNvSpPr/>
            <p:nvPr/>
          </p:nvSpPr>
          <p:spPr>
            <a:xfrm flipV="1">
              <a:off x="6891185" y="5102"/>
              <a:ext cx="2878029" cy="2132052"/>
            </a:xfrm>
            <a:prstGeom prst="line">
              <a:avLst/>
            </a:prstGeom>
            <a:ln w="12700" cap="rnd">
              <a:solidFill>
                <a:srgbClr val="553868"/>
              </a:solidFill>
              <a:prstDash val="solid"/>
              <a:headEnd type="none" w="sm" len="sm"/>
              <a:tailEnd type="diamond" w="lg" len="lg"/>
            </a:ln>
          </p:spPr>
          <p:txBody>
            <a:bodyPr/>
            <a:lstStyle/>
            <a:p>
              <a:endParaRPr lang="en-MY"/>
            </a:p>
          </p:txBody>
        </p:sp>
        <p:sp>
          <p:nvSpPr>
            <p:cNvPr id="17" name="TextBox 17"/>
            <p:cNvSpPr txBox="1"/>
            <p:nvPr/>
          </p:nvSpPr>
          <p:spPr>
            <a:xfrm>
              <a:off x="894522" y="1408209"/>
              <a:ext cx="4051400" cy="869950"/>
            </a:xfrm>
            <a:prstGeom prst="rect">
              <a:avLst/>
            </a:prstGeom>
          </p:spPr>
          <p:txBody>
            <a:bodyPr lIns="0" tIns="0" rIns="0" bIns="0" rtlCol="0" anchor="t">
              <a:spAutoFit/>
            </a:bodyPr>
            <a:lstStyle/>
            <a:p>
              <a:pPr algn="r">
                <a:lnSpc>
                  <a:spcPts val="5040"/>
                </a:lnSpc>
              </a:pPr>
              <a:r>
                <a:rPr lang="en-US" sz="4200">
                  <a:solidFill>
                    <a:srgbClr val="553868"/>
                  </a:solidFill>
                  <a:latin typeface="Arimo"/>
                  <a:ea typeface="Arimo"/>
                  <a:cs typeface="Arimo"/>
                  <a:sym typeface="Arimo"/>
                </a:rPr>
                <a:t>Publish</a:t>
              </a:r>
            </a:p>
          </p:txBody>
        </p:sp>
        <p:sp>
          <p:nvSpPr>
            <p:cNvPr id="18" name="TextBox 18"/>
            <p:cNvSpPr txBox="1"/>
            <p:nvPr/>
          </p:nvSpPr>
          <p:spPr>
            <a:xfrm>
              <a:off x="0" y="2256174"/>
              <a:ext cx="5002462" cy="489335"/>
            </a:xfrm>
            <a:prstGeom prst="rect">
              <a:avLst/>
            </a:prstGeom>
          </p:spPr>
          <p:txBody>
            <a:bodyPr lIns="0" tIns="0" rIns="0" bIns="0" rtlCol="0" anchor="t">
              <a:spAutoFit/>
            </a:bodyPr>
            <a:lstStyle/>
            <a:p>
              <a:pPr algn="r">
                <a:lnSpc>
                  <a:spcPts val="2920"/>
                </a:lnSpc>
              </a:pPr>
              <a:r>
                <a:rPr lang="en-US" sz="2433">
                  <a:solidFill>
                    <a:srgbClr val="553868"/>
                  </a:solidFill>
                  <a:latin typeface="DM Sans"/>
                  <a:ea typeface="DM Sans"/>
                  <a:cs typeface="DM Sans"/>
                  <a:sym typeface="DM Sans"/>
                </a:rPr>
                <a:t>publish this ride to others</a:t>
              </a:r>
            </a:p>
          </p:txBody>
        </p:sp>
      </p:grpSp>
      <p:grpSp>
        <p:nvGrpSpPr>
          <p:cNvPr id="19" name="Group 19"/>
          <p:cNvGrpSpPr/>
          <p:nvPr/>
        </p:nvGrpSpPr>
        <p:grpSpPr>
          <a:xfrm>
            <a:off x="1516625" y="2614150"/>
            <a:ext cx="6782028" cy="2120698"/>
            <a:chOff x="0" y="0"/>
            <a:chExt cx="9042704" cy="2827597"/>
          </a:xfrm>
        </p:grpSpPr>
        <p:sp>
          <p:nvSpPr>
            <p:cNvPr id="20" name="AutoShape 20"/>
            <p:cNvSpPr/>
            <p:nvPr/>
          </p:nvSpPr>
          <p:spPr>
            <a:xfrm>
              <a:off x="6101567" y="888000"/>
              <a:ext cx="2937645" cy="1934293"/>
            </a:xfrm>
            <a:prstGeom prst="line">
              <a:avLst/>
            </a:prstGeom>
            <a:ln w="12700" cap="rnd">
              <a:solidFill>
                <a:srgbClr val="553868"/>
              </a:solidFill>
              <a:prstDash val="solid"/>
              <a:headEnd type="none" w="sm" len="sm"/>
              <a:tailEnd type="diamond" w="lg" len="lg"/>
            </a:ln>
          </p:spPr>
          <p:txBody>
            <a:bodyPr/>
            <a:lstStyle/>
            <a:p>
              <a:endParaRPr lang="en-MY"/>
            </a:p>
          </p:txBody>
        </p:sp>
        <p:grpSp>
          <p:nvGrpSpPr>
            <p:cNvPr id="21" name="Group 21"/>
            <p:cNvGrpSpPr/>
            <p:nvPr/>
          </p:nvGrpSpPr>
          <p:grpSpPr>
            <a:xfrm>
              <a:off x="4325599" y="0"/>
              <a:ext cx="1776000" cy="1776000"/>
              <a:chOff x="0" y="0"/>
              <a:chExt cx="1776000" cy="1776000"/>
            </a:xfrm>
          </p:grpSpPr>
          <p:sp>
            <p:nvSpPr>
              <p:cNvPr id="22" name="Freeform 22"/>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23" name="Freeform 23"/>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24" name="Freeform 24"/>
            <p:cNvSpPr/>
            <p:nvPr/>
          </p:nvSpPr>
          <p:spPr>
            <a:xfrm>
              <a:off x="4492961" y="324400"/>
              <a:ext cx="1441276" cy="1181229"/>
            </a:xfrm>
            <a:custGeom>
              <a:avLst/>
              <a:gdLst/>
              <a:ahLst/>
              <a:cxnLst/>
              <a:rect l="l" t="t" r="r" b="b"/>
              <a:pathLst>
                <a:path w="1441276" h="1181229">
                  <a:moveTo>
                    <a:pt x="0" y="0"/>
                  </a:moveTo>
                  <a:lnTo>
                    <a:pt x="1441276" y="0"/>
                  </a:lnTo>
                  <a:lnTo>
                    <a:pt x="1441276" y="1181229"/>
                  </a:lnTo>
                  <a:lnTo>
                    <a:pt x="0" y="1181229"/>
                  </a:lnTo>
                  <a:lnTo>
                    <a:pt x="0" y="0"/>
                  </a:lnTo>
                  <a:close/>
                </a:path>
              </a:pathLst>
            </a:custGeom>
            <a:blipFill>
              <a:blip r:embed="rId16"/>
              <a:stretch>
                <a:fillRect l="-7757" t="-12865" r="-11057" b="-21584"/>
              </a:stretch>
            </a:blipFill>
          </p:spPr>
          <p:txBody>
            <a:bodyPr/>
            <a:lstStyle/>
            <a:p>
              <a:endParaRPr lang="en-MY"/>
            </a:p>
          </p:txBody>
        </p:sp>
        <p:sp>
          <p:nvSpPr>
            <p:cNvPr id="25" name="TextBox 25"/>
            <p:cNvSpPr txBox="1"/>
            <p:nvPr/>
          </p:nvSpPr>
          <p:spPr>
            <a:xfrm>
              <a:off x="0" y="178150"/>
              <a:ext cx="4051400" cy="869950"/>
            </a:xfrm>
            <a:prstGeom prst="rect">
              <a:avLst/>
            </a:prstGeom>
          </p:spPr>
          <p:txBody>
            <a:bodyPr lIns="0" tIns="0" rIns="0" bIns="0" rtlCol="0" anchor="t">
              <a:spAutoFit/>
            </a:bodyPr>
            <a:lstStyle/>
            <a:p>
              <a:pPr algn="r">
                <a:lnSpc>
                  <a:spcPts val="5040"/>
                </a:lnSpc>
              </a:pPr>
              <a:r>
                <a:rPr lang="en-US" sz="4200">
                  <a:solidFill>
                    <a:srgbClr val="553868"/>
                  </a:solidFill>
                  <a:latin typeface="Arimo"/>
                  <a:ea typeface="Arimo"/>
                  <a:cs typeface="Arimo"/>
                  <a:sym typeface="Arimo"/>
                </a:rPr>
                <a:t>Time</a:t>
              </a:r>
            </a:p>
          </p:txBody>
        </p:sp>
        <p:sp>
          <p:nvSpPr>
            <p:cNvPr id="26" name="TextBox 26"/>
            <p:cNvSpPr txBox="1"/>
            <p:nvPr/>
          </p:nvSpPr>
          <p:spPr>
            <a:xfrm>
              <a:off x="0" y="919577"/>
              <a:ext cx="4051400" cy="482600"/>
            </a:xfrm>
            <a:prstGeom prst="rect">
              <a:avLst/>
            </a:prstGeom>
          </p:spPr>
          <p:txBody>
            <a:bodyPr lIns="0" tIns="0" rIns="0" bIns="0" rtlCol="0" anchor="t">
              <a:spAutoFit/>
            </a:bodyPr>
            <a:lstStyle/>
            <a:p>
              <a:pPr algn="r">
                <a:lnSpc>
                  <a:spcPts val="2879"/>
                </a:lnSpc>
              </a:pPr>
              <a:r>
                <a:rPr lang="en-US" sz="2400">
                  <a:solidFill>
                    <a:srgbClr val="553868"/>
                  </a:solidFill>
                  <a:latin typeface="DM Sans"/>
                  <a:ea typeface="DM Sans"/>
                  <a:cs typeface="DM Sans"/>
                  <a:sym typeface="DM Sans"/>
                </a:rPr>
                <a:t>Date &amp; time to go</a:t>
              </a:r>
            </a:p>
          </p:txBody>
        </p:sp>
      </p:grpSp>
      <p:grpSp>
        <p:nvGrpSpPr>
          <p:cNvPr id="27" name="Group 27"/>
          <p:cNvGrpSpPr/>
          <p:nvPr/>
        </p:nvGrpSpPr>
        <p:grpSpPr>
          <a:xfrm>
            <a:off x="1516625" y="4938226"/>
            <a:ext cx="6137594" cy="1350589"/>
            <a:chOff x="0" y="0"/>
            <a:chExt cx="8183458" cy="1800786"/>
          </a:xfrm>
        </p:grpSpPr>
        <p:grpSp>
          <p:nvGrpSpPr>
            <p:cNvPr id="28" name="Group 28"/>
            <p:cNvGrpSpPr/>
            <p:nvPr/>
          </p:nvGrpSpPr>
          <p:grpSpPr>
            <a:xfrm>
              <a:off x="4385966" y="0"/>
              <a:ext cx="1800786" cy="1800786"/>
              <a:chOff x="0" y="0"/>
              <a:chExt cx="1776000" cy="1776000"/>
            </a:xfrm>
          </p:grpSpPr>
          <p:sp>
            <p:nvSpPr>
              <p:cNvPr id="29" name="Freeform 29"/>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30" name="Freeform 30"/>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31" name="AutoShape 31"/>
            <p:cNvSpPr/>
            <p:nvPr/>
          </p:nvSpPr>
          <p:spPr>
            <a:xfrm flipV="1">
              <a:off x="6081360" y="357793"/>
              <a:ext cx="2100575" cy="519142"/>
            </a:xfrm>
            <a:prstGeom prst="line">
              <a:avLst/>
            </a:prstGeom>
            <a:ln w="12700" cap="rnd">
              <a:solidFill>
                <a:srgbClr val="553868"/>
              </a:solidFill>
              <a:prstDash val="solid"/>
              <a:headEnd type="none" w="sm" len="sm"/>
              <a:tailEnd type="diamond" w="lg" len="lg"/>
            </a:ln>
          </p:spPr>
          <p:txBody>
            <a:bodyPr/>
            <a:lstStyle/>
            <a:p>
              <a:endParaRPr lang="en-MY"/>
            </a:p>
          </p:txBody>
        </p:sp>
        <p:sp>
          <p:nvSpPr>
            <p:cNvPr id="32" name="Freeform 32"/>
            <p:cNvSpPr/>
            <p:nvPr/>
          </p:nvSpPr>
          <p:spPr>
            <a:xfrm>
              <a:off x="4677031" y="357793"/>
              <a:ext cx="1247835" cy="1228638"/>
            </a:xfrm>
            <a:custGeom>
              <a:avLst/>
              <a:gdLst/>
              <a:ahLst/>
              <a:cxnLst/>
              <a:rect l="l" t="t" r="r" b="b"/>
              <a:pathLst>
                <a:path w="1247835" h="1228638">
                  <a:moveTo>
                    <a:pt x="0" y="0"/>
                  </a:moveTo>
                  <a:lnTo>
                    <a:pt x="1247836" y="0"/>
                  </a:lnTo>
                  <a:lnTo>
                    <a:pt x="1247836" y="1228638"/>
                  </a:lnTo>
                  <a:lnTo>
                    <a:pt x="0" y="1228638"/>
                  </a:lnTo>
                  <a:lnTo>
                    <a:pt x="0" y="0"/>
                  </a:lnTo>
                  <a:close/>
                </a:path>
              </a:pathLst>
            </a:custGeom>
            <a:blipFill>
              <a:blip r:embed="rId17"/>
              <a:stretch>
                <a:fillRect l="-17644" t="-23714" r="-14095" b="-10084"/>
              </a:stretch>
            </a:blipFill>
          </p:spPr>
          <p:txBody>
            <a:bodyPr/>
            <a:lstStyle/>
            <a:p>
              <a:endParaRPr lang="en-MY"/>
            </a:p>
          </p:txBody>
        </p:sp>
        <p:sp>
          <p:nvSpPr>
            <p:cNvPr id="33" name="TextBox 33"/>
            <p:cNvSpPr txBox="1"/>
            <p:nvPr/>
          </p:nvSpPr>
          <p:spPr>
            <a:xfrm>
              <a:off x="0" y="125427"/>
              <a:ext cx="4107941" cy="881825"/>
            </a:xfrm>
            <a:prstGeom prst="rect">
              <a:avLst/>
            </a:prstGeom>
          </p:spPr>
          <p:txBody>
            <a:bodyPr lIns="0" tIns="0" rIns="0" bIns="0" rtlCol="0" anchor="t">
              <a:spAutoFit/>
            </a:bodyPr>
            <a:lstStyle/>
            <a:p>
              <a:pPr algn="r">
                <a:lnSpc>
                  <a:spcPts val="5110"/>
                </a:lnSpc>
              </a:pPr>
              <a:r>
                <a:rPr lang="en-US" sz="4258">
                  <a:solidFill>
                    <a:srgbClr val="553868"/>
                  </a:solidFill>
                  <a:latin typeface="Arimo"/>
                  <a:ea typeface="Arimo"/>
                  <a:cs typeface="Arimo"/>
                  <a:sym typeface="Arimo"/>
                </a:rPr>
                <a:t>Seat</a:t>
              </a:r>
            </a:p>
          </p:txBody>
        </p:sp>
        <p:sp>
          <p:nvSpPr>
            <p:cNvPr id="34" name="TextBox 34"/>
            <p:cNvSpPr txBox="1"/>
            <p:nvPr/>
          </p:nvSpPr>
          <p:spPr>
            <a:xfrm>
              <a:off x="0" y="876935"/>
              <a:ext cx="4107941" cy="489335"/>
            </a:xfrm>
            <a:prstGeom prst="rect">
              <a:avLst/>
            </a:prstGeom>
          </p:spPr>
          <p:txBody>
            <a:bodyPr lIns="0" tIns="0" rIns="0" bIns="0" rtlCol="0" anchor="t">
              <a:spAutoFit/>
            </a:bodyPr>
            <a:lstStyle/>
            <a:p>
              <a:pPr algn="r">
                <a:lnSpc>
                  <a:spcPts val="2920"/>
                </a:lnSpc>
              </a:pPr>
              <a:r>
                <a:rPr lang="en-US" sz="2433">
                  <a:solidFill>
                    <a:srgbClr val="553868"/>
                  </a:solidFill>
                  <a:latin typeface="DM Sans"/>
                  <a:ea typeface="DM Sans"/>
                  <a:cs typeface="DM Sans"/>
                  <a:sym typeface="DM Sans"/>
                </a:rPr>
                <a:t>avaliable seat</a:t>
              </a:r>
            </a:p>
          </p:txBody>
        </p:sp>
      </p:grpSp>
      <p:grpSp>
        <p:nvGrpSpPr>
          <p:cNvPr id="35" name="Group 35"/>
          <p:cNvGrpSpPr/>
          <p:nvPr/>
        </p:nvGrpSpPr>
        <p:grpSpPr>
          <a:xfrm>
            <a:off x="9349341" y="2614150"/>
            <a:ext cx="7678882" cy="1690370"/>
            <a:chOff x="0" y="0"/>
            <a:chExt cx="10238510" cy="2253827"/>
          </a:xfrm>
        </p:grpSpPr>
        <p:grpSp>
          <p:nvGrpSpPr>
            <p:cNvPr id="36" name="Group 36"/>
            <p:cNvGrpSpPr/>
            <p:nvPr/>
          </p:nvGrpSpPr>
          <p:grpSpPr>
            <a:xfrm>
              <a:off x="3794443" y="0"/>
              <a:ext cx="1776000" cy="1776000"/>
              <a:chOff x="0" y="0"/>
              <a:chExt cx="1776000" cy="1776000"/>
            </a:xfrm>
          </p:grpSpPr>
          <p:sp>
            <p:nvSpPr>
              <p:cNvPr id="37" name="Freeform 37"/>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38" name="Freeform 38"/>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39" name="AutoShape 39"/>
            <p:cNvSpPr/>
            <p:nvPr/>
          </p:nvSpPr>
          <p:spPr>
            <a:xfrm rot="9616385">
              <a:off x="-116076" y="1561575"/>
              <a:ext cx="4028738" cy="0"/>
            </a:xfrm>
            <a:prstGeom prst="line">
              <a:avLst/>
            </a:prstGeom>
            <a:ln w="12700" cap="rnd">
              <a:solidFill>
                <a:srgbClr val="553868"/>
              </a:solidFill>
              <a:prstDash val="solid"/>
              <a:headEnd type="none" w="sm" len="sm"/>
              <a:tailEnd type="diamond" w="lg" len="lg"/>
            </a:ln>
          </p:spPr>
          <p:txBody>
            <a:bodyPr/>
            <a:lstStyle/>
            <a:p>
              <a:endParaRPr lang="en-MY"/>
            </a:p>
          </p:txBody>
        </p:sp>
        <p:sp>
          <p:nvSpPr>
            <p:cNvPr id="40" name="Freeform 40"/>
            <p:cNvSpPr/>
            <p:nvPr/>
          </p:nvSpPr>
          <p:spPr>
            <a:xfrm>
              <a:off x="4075987" y="245886"/>
              <a:ext cx="1336174" cy="1338256"/>
            </a:xfrm>
            <a:custGeom>
              <a:avLst/>
              <a:gdLst/>
              <a:ahLst/>
              <a:cxnLst/>
              <a:rect l="l" t="t" r="r" b="b"/>
              <a:pathLst>
                <a:path w="1336174" h="1338256">
                  <a:moveTo>
                    <a:pt x="0" y="0"/>
                  </a:moveTo>
                  <a:lnTo>
                    <a:pt x="1336173" y="0"/>
                  </a:lnTo>
                  <a:lnTo>
                    <a:pt x="1336173" y="1338256"/>
                  </a:lnTo>
                  <a:lnTo>
                    <a:pt x="0" y="1338256"/>
                  </a:lnTo>
                  <a:lnTo>
                    <a:pt x="0" y="0"/>
                  </a:lnTo>
                  <a:close/>
                </a:path>
              </a:pathLst>
            </a:custGeom>
            <a:blipFill>
              <a:blip r:embed="rId18"/>
              <a:stretch>
                <a:fillRect l="-12448" t="-11465"/>
              </a:stretch>
            </a:blipFill>
          </p:spPr>
          <p:txBody>
            <a:bodyPr/>
            <a:lstStyle/>
            <a:p>
              <a:endParaRPr lang="en-MY"/>
            </a:p>
          </p:txBody>
        </p:sp>
        <p:sp>
          <p:nvSpPr>
            <p:cNvPr id="41" name="TextBox 41"/>
            <p:cNvSpPr txBox="1"/>
            <p:nvPr/>
          </p:nvSpPr>
          <p:spPr>
            <a:xfrm>
              <a:off x="5844746" y="178150"/>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Destination</a:t>
              </a:r>
            </a:p>
          </p:txBody>
        </p:sp>
        <p:sp>
          <p:nvSpPr>
            <p:cNvPr id="42" name="TextBox 42"/>
            <p:cNvSpPr txBox="1"/>
            <p:nvPr/>
          </p:nvSpPr>
          <p:spPr>
            <a:xfrm>
              <a:off x="5844746" y="919580"/>
              <a:ext cx="4393764"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where you want to go</a:t>
              </a:r>
            </a:p>
          </p:txBody>
        </p:sp>
      </p:grpSp>
      <p:grpSp>
        <p:nvGrpSpPr>
          <p:cNvPr id="43" name="Group 43"/>
          <p:cNvGrpSpPr/>
          <p:nvPr/>
        </p:nvGrpSpPr>
        <p:grpSpPr>
          <a:xfrm>
            <a:off x="10332624" y="5653201"/>
            <a:ext cx="6435827" cy="2859075"/>
            <a:chOff x="0" y="0"/>
            <a:chExt cx="8581103" cy="3812100"/>
          </a:xfrm>
        </p:grpSpPr>
        <p:grpSp>
          <p:nvGrpSpPr>
            <p:cNvPr id="44" name="Group 44"/>
            <p:cNvGrpSpPr/>
            <p:nvPr/>
          </p:nvGrpSpPr>
          <p:grpSpPr>
            <a:xfrm>
              <a:off x="2483400" y="2036100"/>
              <a:ext cx="1776000" cy="1776000"/>
              <a:chOff x="0" y="0"/>
              <a:chExt cx="1776000" cy="1776000"/>
            </a:xfrm>
          </p:grpSpPr>
          <p:sp>
            <p:nvSpPr>
              <p:cNvPr id="45" name="Freeform 45"/>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46" name="Freeform 46"/>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47" name="AutoShape 47"/>
            <p:cNvSpPr/>
            <p:nvPr/>
          </p:nvSpPr>
          <p:spPr>
            <a:xfrm>
              <a:off x="2483400" y="2924100"/>
              <a:ext cx="63500" cy="19050"/>
            </a:xfrm>
            <a:prstGeom prst="line">
              <a:avLst/>
            </a:prstGeom>
            <a:ln w="12700" cap="rnd">
              <a:solidFill>
                <a:srgbClr val="553868"/>
              </a:solidFill>
              <a:prstDash val="solid"/>
              <a:headEnd type="none" w="sm" len="sm"/>
              <a:tailEnd type="diamond" w="lg" len="lg"/>
            </a:ln>
          </p:spPr>
          <p:txBody>
            <a:bodyPr/>
            <a:lstStyle/>
            <a:p>
              <a:endParaRPr lang="en-MY"/>
            </a:p>
          </p:txBody>
        </p:sp>
        <p:sp>
          <p:nvSpPr>
            <p:cNvPr id="48" name="AutoShape 48"/>
            <p:cNvSpPr/>
            <p:nvPr/>
          </p:nvSpPr>
          <p:spPr>
            <a:xfrm flipH="1" flipV="1">
              <a:off x="4841" y="4109"/>
              <a:ext cx="2478559" cy="2919990"/>
            </a:xfrm>
            <a:prstGeom prst="line">
              <a:avLst/>
            </a:prstGeom>
            <a:ln w="12700" cap="rnd">
              <a:solidFill>
                <a:srgbClr val="553868"/>
              </a:solidFill>
              <a:prstDash val="solid"/>
              <a:headEnd type="none" w="sm" len="sm"/>
              <a:tailEnd type="diamond" w="lg" len="lg"/>
            </a:ln>
          </p:spPr>
          <p:txBody>
            <a:bodyPr/>
            <a:lstStyle/>
            <a:p>
              <a:endParaRPr lang="en-MY"/>
            </a:p>
          </p:txBody>
        </p:sp>
        <p:sp>
          <p:nvSpPr>
            <p:cNvPr id="49" name="Freeform 49"/>
            <p:cNvSpPr/>
            <p:nvPr/>
          </p:nvSpPr>
          <p:spPr>
            <a:xfrm>
              <a:off x="2764944" y="2208757"/>
              <a:ext cx="1336174" cy="1456944"/>
            </a:xfrm>
            <a:custGeom>
              <a:avLst/>
              <a:gdLst/>
              <a:ahLst/>
              <a:cxnLst/>
              <a:rect l="l" t="t" r="r" b="b"/>
              <a:pathLst>
                <a:path w="1336174" h="1456944">
                  <a:moveTo>
                    <a:pt x="0" y="0"/>
                  </a:moveTo>
                  <a:lnTo>
                    <a:pt x="1336173" y="0"/>
                  </a:lnTo>
                  <a:lnTo>
                    <a:pt x="1336173" y="1456944"/>
                  </a:lnTo>
                  <a:lnTo>
                    <a:pt x="0" y="1456944"/>
                  </a:lnTo>
                  <a:lnTo>
                    <a:pt x="0" y="0"/>
                  </a:lnTo>
                  <a:close/>
                </a:path>
              </a:pathLst>
            </a:custGeom>
            <a:blipFill>
              <a:blip r:embed="rId19"/>
              <a:stretch>
                <a:fillRect l="-11495" t="-7728" r="-14729" b="-13178"/>
              </a:stretch>
            </a:blipFill>
          </p:spPr>
          <p:txBody>
            <a:bodyPr/>
            <a:lstStyle/>
            <a:p>
              <a:endParaRPr lang="en-MY"/>
            </a:p>
          </p:txBody>
        </p:sp>
        <p:sp>
          <p:nvSpPr>
            <p:cNvPr id="50" name="TextBox 50"/>
            <p:cNvSpPr txBox="1"/>
            <p:nvPr/>
          </p:nvSpPr>
          <p:spPr>
            <a:xfrm>
              <a:off x="4533703" y="2214207"/>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Price</a:t>
              </a:r>
            </a:p>
          </p:txBody>
        </p:sp>
        <p:sp>
          <p:nvSpPr>
            <p:cNvPr id="51" name="TextBox 51"/>
            <p:cNvSpPr txBox="1"/>
            <p:nvPr/>
          </p:nvSpPr>
          <p:spPr>
            <a:xfrm>
              <a:off x="4533703" y="2955634"/>
              <a:ext cx="4047400"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price that offer</a:t>
              </a:r>
            </a:p>
          </p:txBody>
        </p:sp>
      </p:grpSp>
      <p:sp>
        <p:nvSpPr>
          <p:cNvPr id="52" name="TextBox 52"/>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DRIVE PAGE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ox(in)">
                                      <p:cBhvr>
                                        <p:cTn id="7" dur="2000"/>
                                        <p:tgtEl>
                                          <p:spTgt spid="5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2000"/>
                                        <p:tgtEl>
                                          <p:spTgt spid="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1000" fill="hold"/>
                                        <p:tgtEl>
                                          <p:spTgt spid="19"/>
                                        </p:tgtEl>
                                        <p:attrNameLst>
                                          <p:attrName>ppt_w</p:attrName>
                                        </p:attrNameLst>
                                      </p:cBhvr>
                                      <p:tavLst>
                                        <p:tav tm="0">
                                          <p:val>
                                            <p:strVal val="#ppt_w*0.70"/>
                                          </p:val>
                                        </p:tav>
                                        <p:tav tm="100000">
                                          <p:val>
                                            <p:strVal val="#ppt_w"/>
                                          </p:val>
                                        </p:tav>
                                      </p:tavLst>
                                    </p:anim>
                                    <p:anim calcmode="lin" valueType="num">
                                      <p:cBhvr>
                                        <p:cTn id="19" dur="1000" fill="hold"/>
                                        <p:tgtEl>
                                          <p:spTgt spid="19"/>
                                        </p:tgtEl>
                                        <p:attrNameLst>
                                          <p:attrName>ppt_h</p:attrName>
                                        </p:attrNameLst>
                                      </p:cBhvr>
                                      <p:tavLst>
                                        <p:tav tm="0">
                                          <p:val>
                                            <p:strVal val="#ppt_h"/>
                                          </p:val>
                                        </p:tav>
                                        <p:tav tm="100000">
                                          <p:val>
                                            <p:strVal val="#ppt_h"/>
                                          </p:val>
                                        </p:tav>
                                      </p:tavLst>
                                    </p:anim>
                                    <p:animEffect transition="in" filter="fade">
                                      <p:cBhvr>
                                        <p:cTn id="20" dur="1000"/>
                                        <p:tgtEl>
                                          <p:spTgt spid="19"/>
                                        </p:tgtEl>
                                      </p:cBhvr>
                                    </p:animEffect>
                                  </p:childTnLst>
                                </p:cTn>
                              </p:par>
                              <p:par>
                                <p:cTn id="21" presetID="55"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1000" fill="hold"/>
                                        <p:tgtEl>
                                          <p:spTgt spid="27"/>
                                        </p:tgtEl>
                                        <p:attrNameLst>
                                          <p:attrName>ppt_w</p:attrName>
                                        </p:attrNameLst>
                                      </p:cBhvr>
                                      <p:tavLst>
                                        <p:tav tm="0">
                                          <p:val>
                                            <p:strVal val="#ppt_w*0.70"/>
                                          </p:val>
                                        </p:tav>
                                        <p:tav tm="100000">
                                          <p:val>
                                            <p:strVal val="#ppt_w"/>
                                          </p:val>
                                        </p:tav>
                                      </p:tavLst>
                                    </p:anim>
                                    <p:anim calcmode="lin" valueType="num">
                                      <p:cBhvr>
                                        <p:cTn id="24" dur="1000" fill="hold"/>
                                        <p:tgtEl>
                                          <p:spTgt spid="27"/>
                                        </p:tgtEl>
                                        <p:attrNameLst>
                                          <p:attrName>ppt_h</p:attrName>
                                        </p:attrNameLst>
                                      </p:cBhvr>
                                      <p:tavLst>
                                        <p:tav tm="0">
                                          <p:val>
                                            <p:strVal val="#ppt_h"/>
                                          </p:val>
                                        </p:tav>
                                        <p:tav tm="100000">
                                          <p:val>
                                            <p:strVal val="#ppt_h"/>
                                          </p:val>
                                        </p:tav>
                                      </p:tavLst>
                                    </p:anim>
                                    <p:animEffect transition="in" filter="fade">
                                      <p:cBhvr>
                                        <p:cTn id="25" dur="1000"/>
                                        <p:tgtEl>
                                          <p:spTgt spid="27"/>
                                        </p:tgtEl>
                                      </p:cBhvr>
                                    </p:animEffect>
                                  </p:childTnLst>
                                </p:cTn>
                              </p:par>
                              <p:par>
                                <p:cTn id="26" presetID="55"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1000" fill="hold"/>
                                        <p:tgtEl>
                                          <p:spTgt spid="35"/>
                                        </p:tgtEl>
                                        <p:attrNameLst>
                                          <p:attrName>ppt_w</p:attrName>
                                        </p:attrNameLst>
                                      </p:cBhvr>
                                      <p:tavLst>
                                        <p:tav tm="0">
                                          <p:val>
                                            <p:strVal val="#ppt_w*0.70"/>
                                          </p:val>
                                        </p:tav>
                                        <p:tav tm="100000">
                                          <p:val>
                                            <p:strVal val="#ppt_w"/>
                                          </p:val>
                                        </p:tav>
                                      </p:tavLst>
                                    </p:anim>
                                    <p:anim calcmode="lin" valueType="num">
                                      <p:cBhvr>
                                        <p:cTn id="34" dur="1000" fill="hold"/>
                                        <p:tgtEl>
                                          <p:spTgt spid="35"/>
                                        </p:tgtEl>
                                        <p:attrNameLst>
                                          <p:attrName>ppt_h</p:attrName>
                                        </p:attrNameLst>
                                      </p:cBhvr>
                                      <p:tavLst>
                                        <p:tav tm="0">
                                          <p:val>
                                            <p:strVal val="#ppt_h"/>
                                          </p:val>
                                        </p:tav>
                                        <p:tav tm="100000">
                                          <p:val>
                                            <p:strVal val="#ppt_h"/>
                                          </p:val>
                                        </p:tav>
                                      </p:tavLst>
                                    </p:anim>
                                    <p:animEffect transition="in" filter="fade">
                                      <p:cBhvr>
                                        <p:cTn id="35" dur="1000"/>
                                        <p:tgtEl>
                                          <p:spTgt spid="35"/>
                                        </p:tgtEl>
                                      </p:cBhvr>
                                    </p:animEffect>
                                  </p:childTnLst>
                                </p:cTn>
                              </p:par>
                              <p:par>
                                <p:cTn id="36" presetID="55"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p:cTn id="38" dur="1000" fill="hold"/>
                                        <p:tgtEl>
                                          <p:spTgt spid="43"/>
                                        </p:tgtEl>
                                        <p:attrNameLst>
                                          <p:attrName>ppt_w</p:attrName>
                                        </p:attrNameLst>
                                      </p:cBhvr>
                                      <p:tavLst>
                                        <p:tav tm="0">
                                          <p:val>
                                            <p:strVal val="#ppt_w*0.70"/>
                                          </p:val>
                                        </p:tav>
                                        <p:tav tm="100000">
                                          <p:val>
                                            <p:strVal val="#ppt_w"/>
                                          </p:val>
                                        </p:tav>
                                      </p:tavLst>
                                    </p:anim>
                                    <p:anim calcmode="lin" valueType="num">
                                      <p:cBhvr>
                                        <p:cTn id="39" dur="1000" fill="hold"/>
                                        <p:tgtEl>
                                          <p:spTgt spid="43"/>
                                        </p:tgtEl>
                                        <p:attrNameLst>
                                          <p:attrName>ppt_h</p:attrName>
                                        </p:attrNameLst>
                                      </p:cBhvr>
                                      <p:tavLst>
                                        <p:tav tm="0">
                                          <p:val>
                                            <p:strVal val="#ppt_h"/>
                                          </p:val>
                                        </p:tav>
                                        <p:tav tm="100000">
                                          <p:val>
                                            <p:strVal val="#ppt_h"/>
                                          </p:val>
                                        </p:tav>
                                      </p:tavLst>
                                    </p:anim>
                                    <p:animEffect transition="in" filter="fade">
                                      <p:cBhvr>
                                        <p:cTn id="40"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DRIVE PAGE</a:t>
            </a:r>
          </a:p>
        </p:txBody>
      </p:sp>
      <p:grpSp>
        <p:nvGrpSpPr>
          <p:cNvPr id="9" name="Group 9"/>
          <p:cNvGrpSpPr/>
          <p:nvPr/>
        </p:nvGrpSpPr>
        <p:grpSpPr>
          <a:xfrm>
            <a:off x="6982594" y="4034265"/>
            <a:ext cx="4126095" cy="1332000"/>
            <a:chOff x="0" y="0"/>
            <a:chExt cx="5501460" cy="1776000"/>
          </a:xfrm>
        </p:grpSpPr>
        <p:sp>
          <p:nvSpPr>
            <p:cNvPr id="10" name="TextBox 10"/>
            <p:cNvSpPr txBox="1"/>
            <p:nvPr/>
          </p:nvSpPr>
          <p:spPr>
            <a:xfrm>
              <a:off x="1454060" y="64675"/>
              <a:ext cx="4047400" cy="1711325"/>
            </a:xfrm>
            <a:prstGeom prst="rect">
              <a:avLst/>
            </a:prstGeom>
          </p:spPr>
          <p:txBody>
            <a:bodyPr lIns="0" tIns="0" rIns="0" bIns="0" rtlCol="0" anchor="t">
              <a:spAutoFit/>
            </a:bodyPr>
            <a:lstStyle/>
            <a:p>
              <a:pPr algn="ctr">
                <a:lnSpc>
                  <a:spcPts val="5040"/>
                </a:lnSpc>
              </a:pPr>
              <a:r>
                <a:rPr lang="en-US" sz="4200">
                  <a:solidFill>
                    <a:srgbClr val="553868"/>
                  </a:solidFill>
                  <a:latin typeface="League Spartan"/>
                  <a:ea typeface="League Spartan"/>
                  <a:cs typeface="League Spartan"/>
                  <a:sym typeface="League Spartan"/>
                </a:rPr>
                <a:t>Publish Function</a:t>
              </a:r>
            </a:p>
          </p:txBody>
        </p:sp>
        <p:grpSp>
          <p:nvGrpSpPr>
            <p:cNvPr id="11" name="Group 11"/>
            <p:cNvGrpSpPr/>
            <p:nvPr/>
          </p:nvGrpSpPr>
          <p:grpSpPr>
            <a:xfrm>
              <a:off x="0" y="0"/>
              <a:ext cx="1776000" cy="1776000"/>
              <a:chOff x="0" y="0"/>
              <a:chExt cx="1776000" cy="1776000"/>
            </a:xfrm>
          </p:grpSpPr>
          <p:sp>
            <p:nvSpPr>
              <p:cNvPr id="12" name="Freeform 12"/>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3" name="Freeform 13"/>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grpSp>
      <p:grpSp>
        <p:nvGrpSpPr>
          <p:cNvPr id="14" name="Group 14"/>
          <p:cNvGrpSpPr/>
          <p:nvPr/>
        </p:nvGrpSpPr>
        <p:grpSpPr>
          <a:xfrm rot="-5400000">
            <a:off x="8205118" y="5319642"/>
            <a:ext cx="1303998" cy="2753389"/>
            <a:chOff x="0" y="0"/>
            <a:chExt cx="572358" cy="1208532"/>
          </a:xfrm>
        </p:grpSpPr>
        <p:sp>
          <p:nvSpPr>
            <p:cNvPr id="15" name="Freeform 15"/>
            <p:cNvSpPr/>
            <p:nvPr/>
          </p:nvSpPr>
          <p:spPr>
            <a:xfrm>
              <a:off x="0" y="0"/>
              <a:ext cx="572358" cy="1208532"/>
            </a:xfrm>
            <a:custGeom>
              <a:avLst/>
              <a:gdLst/>
              <a:ahLst/>
              <a:cxnLst/>
              <a:rect l="l" t="t" r="r" b="b"/>
              <a:pathLst>
                <a:path w="572358" h="1208532">
                  <a:moveTo>
                    <a:pt x="286179" y="1208532"/>
                  </a:moveTo>
                  <a:lnTo>
                    <a:pt x="0" y="802132"/>
                  </a:lnTo>
                  <a:lnTo>
                    <a:pt x="203200" y="802132"/>
                  </a:lnTo>
                  <a:lnTo>
                    <a:pt x="203200" y="0"/>
                  </a:lnTo>
                  <a:lnTo>
                    <a:pt x="369158" y="0"/>
                  </a:lnTo>
                  <a:lnTo>
                    <a:pt x="369158" y="802132"/>
                  </a:lnTo>
                  <a:lnTo>
                    <a:pt x="572358" y="802132"/>
                  </a:lnTo>
                  <a:lnTo>
                    <a:pt x="286179" y="1208532"/>
                  </a:lnTo>
                  <a:close/>
                </a:path>
              </a:pathLst>
            </a:custGeom>
            <a:solidFill>
              <a:srgbClr val="8162A7"/>
            </a:solidFill>
          </p:spPr>
          <p:txBody>
            <a:bodyPr/>
            <a:lstStyle/>
            <a:p>
              <a:endParaRPr lang="en-MY"/>
            </a:p>
          </p:txBody>
        </p:sp>
        <p:sp>
          <p:nvSpPr>
            <p:cNvPr id="16" name="TextBox 16"/>
            <p:cNvSpPr txBox="1"/>
            <p:nvPr/>
          </p:nvSpPr>
          <p:spPr>
            <a:xfrm>
              <a:off x="203200" y="0"/>
              <a:ext cx="165958" cy="1106932"/>
            </a:xfrm>
            <a:prstGeom prst="rect">
              <a:avLst/>
            </a:prstGeom>
          </p:spPr>
          <p:txBody>
            <a:bodyPr lIns="50800" tIns="50800" rIns="50800" bIns="50800" rtlCol="0" anchor="ctr"/>
            <a:lstStyle/>
            <a:p>
              <a:pPr algn="ctr">
                <a:lnSpc>
                  <a:spcPts val="2879"/>
                </a:lnSpc>
              </a:pPr>
              <a:endParaRPr/>
            </a:p>
          </p:txBody>
        </p:sp>
      </p:grpSp>
      <p:sp>
        <p:nvSpPr>
          <p:cNvPr id="17" name="Freeform 17"/>
          <p:cNvSpPr/>
          <p:nvPr/>
        </p:nvSpPr>
        <p:spPr>
          <a:xfrm>
            <a:off x="7344727" y="4378396"/>
            <a:ext cx="643436" cy="643738"/>
          </a:xfrm>
          <a:custGeom>
            <a:avLst/>
            <a:gdLst/>
            <a:ahLst/>
            <a:cxnLst/>
            <a:rect l="l" t="t" r="r" b="b"/>
            <a:pathLst>
              <a:path w="643436" h="643738">
                <a:moveTo>
                  <a:pt x="0" y="0"/>
                </a:moveTo>
                <a:lnTo>
                  <a:pt x="643436" y="0"/>
                </a:lnTo>
                <a:lnTo>
                  <a:pt x="643436" y="643738"/>
                </a:lnTo>
                <a:lnTo>
                  <a:pt x="0" y="6437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8" name="Group 18"/>
          <p:cNvGrpSpPr/>
          <p:nvPr/>
        </p:nvGrpSpPr>
        <p:grpSpPr>
          <a:xfrm>
            <a:off x="891554" y="1098151"/>
            <a:ext cx="6341403" cy="9188849"/>
            <a:chOff x="0" y="0"/>
            <a:chExt cx="8455205" cy="12251799"/>
          </a:xfrm>
        </p:grpSpPr>
        <p:sp>
          <p:nvSpPr>
            <p:cNvPr id="19" name="Freeform 1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20" name="Freeform 20"/>
            <p:cNvSpPr/>
            <p:nvPr/>
          </p:nvSpPr>
          <p:spPr>
            <a:xfrm>
              <a:off x="1810928" y="1580642"/>
              <a:ext cx="4874467" cy="8885521"/>
            </a:xfrm>
            <a:custGeom>
              <a:avLst/>
              <a:gdLst/>
              <a:ahLst/>
              <a:cxnLst/>
              <a:rect l="l" t="t" r="r" b="b"/>
              <a:pathLst>
                <a:path w="4874467" h="8885521">
                  <a:moveTo>
                    <a:pt x="0" y="0"/>
                  </a:moveTo>
                  <a:lnTo>
                    <a:pt x="4874467" y="0"/>
                  </a:lnTo>
                  <a:lnTo>
                    <a:pt x="4874467" y="8885521"/>
                  </a:lnTo>
                  <a:lnTo>
                    <a:pt x="0" y="8885521"/>
                  </a:lnTo>
                  <a:lnTo>
                    <a:pt x="0" y="0"/>
                  </a:lnTo>
                  <a:close/>
                </a:path>
              </a:pathLst>
            </a:custGeom>
            <a:blipFill>
              <a:blip r:embed="rId15"/>
              <a:stretch>
                <a:fillRect b="-9717"/>
              </a:stretch>
            </a:blipFill>
          </p:spPr>
          <p:txBody>
            <a:bodyPr/>
            <a:lstStyle/>
            <a:p>
              <a:endParaRPr lang="en-MY"/>
            </a:p>
          </p:txBody>
        </p:sp>
      </p:grpSp>
      <p:grpSp>
        <p:nvGrpSpPr>
          <p:cNvPr id="21" name="Group 21"/>
          <p:cNvGrpSpPr/>
          <p:nvPr/>
        </p:nvGrpSpPr>
        <p:grpSpPr>
          <a:xfrm>
            <a:off x="10631724" y="1028700"/>
            <a:ext cx="6341403" cy="9188849"/>
            <a:chOff x="0" y="0"/>
            <a:chExt cx="8455205" cy="12251799"/>
          </a:xfrm>
        </p:grpSpPr>
        <p:sp>
          <p:nvSpPr>
            <p:cNvPr id="22" name="Freeform 22"/>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23" name="Freeform 23"/>
            <p:cNvSpPr/>
            <p:nvPr/>
          </p:nvSpPr>
          <p:spPr>
            <a:xfrm>
              <a:off x="1772221" y="1553252"/>
              <a:ext cx="4910763" cy="8885521"/>
            </a:xfrm>
            <a:custGeom>
              <a:avLst/>
              <a:gdLst/>
              <a:ahLst/>
              <a:cxnLst/>
              <a:rect l="l" t="t" r="r" b="b"/>
              <a:pathLst>
                <a:path w="4910763" h="8885521">
                  <a:moveTo>
                    <a:pt x="0" y="0"/>
                  </a:moveTo>
                  <a:lnTo>
                    <a:pt x="4910763" y="0"/>
                  </a:lnTo>
                  <a:lnTo>
                    <a:pt x="4910763" y="8885521"/>
                  </a:lnTo>
                  <a:lnTo>
                    <a:pt x="0" y="8885521"/>
                  </a:lnTo>
                  <a:lnTo>
                    <a:pt x="0" y="0"/>
                  </a:lnTo>
                  <a:close/>
                </a:path>
              </a:pathLst>
            </a:custGeom>
            <a:blipFill>
              <a:blip r:embed="rId16"/>
              <a:stretch>
                <a:fillRect t="-15902" b="-6913"/>
              </a:stretch>
            </a:blipFill>
          </p:spPr>
          <p:txBody>
            <a:bodyPr/>
            <a:lstStyle/>
            <a:p>
              <a:endParaRPr lang="en-MY"/>
            </a:p>
          </p:txBody>
        </p:sp>
      </p:grpSp>
      <p:sp>
        <p:nvSpPr>
          <p:cNvPr id="24" name="Freeform 24"/>
          <p:cNvSpPr/>
          <p:nvPr/>
        </p:nvSpPr>
        <p:spPr>
          <a:xfrm>
            <a:off x="4988995" y="6627524"/>
            <a:ext cx="840046" cy="787289"/>
          </a:xfrm>
          <a:custGeom>
            <a:avLst/>
            <a:gdLst/>
            <a:ahLst/>
            <a:cxnLst/>
            <a:rect l="l" t="t" r="r" b="b"/>
            <a:pathLst>
              <a:path w="840046" h="787289">
                <a:moveTo>
                  <a:pt x="0" y="0"/>
                </a:moveTo>
                <a:lnTo>
                  <a:pt x="840045" y="0"/>
                </a:lnTo>
                <a:lnTo>
                  <a:pt x="840045" y="787289"/>
                </a:lnTo>
                <a:lnTo>
                  <a:pt x="0" y="787289"/>
                </a:lnTo>
                <a:lnTo>
                  <a:pt x="0" y="0"/>
                </a:lnTo>
                <a:close/>
              </a:path>
            </a:pathLst>
          </a:custGeom>
          <a:blipFill>
            <a:blip r:embed="rId17"/>
            <a:stretch>
              <a:fillRect/>
            </a:stretch>
          </a:blipFill>
        </p:spPr>
        <p:txBody>
          <a:bodyPr/>
          <a:lstStyle/>
          <a:p>
            <a:endParaRPr lang="en-MY"/>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par>
                                <p:cTn id="13" presetID="5" presetClass="entr" presetSubtype="1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checkerboard(across)">
                                      <p:cBhvr>
                                        <p:cTn id="15" dur="500"/>
                                        <p:tgtEl>
                                          <p:spTgt spid="21"/>
                                        </p:tgtEl>
                                      </p:cBhvr>
                                    </p:animEffect>
                                  </p:childTnLst>
                                </p:cTn>
                              </p:par>
                              <p:par>
                                <p:cTn id="16" presetID="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870568" y="4782362"/>
            <a:ext cx="4702008" cy="8851312"/>
          </a:xfrm>
          <a:custGeom>
            <a:avLst/>
            <a:gdLst/>
            <a:ahLst/>
            <a:cxnLst/>
            <a:rect l="l" t="t" r="r" b="b"/>
            <a:pathLst>
              <a:path w="4702008" h="8851312">
                <a:moveTo>
                  <a:pt x="0" y="0"/>
                </a:moveTo>
                <a:lnTo>
                  <a:pt x="4702008" y="0"/>
                </a:lnTo>
                <a:lnTo>
                  <a:pt x="4702008" y="8851312"/>
                </a:lnTo>
                <a:lnTo>
                  <a:pt x="0" y="885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2160550" y="1837602"/>
            <a:ext cx="6715657" cy="7224500"/>
            <a:chOff x="0" y="0"/>
            <a:chExt cx="8954209" cy="9632667"/>
          </a:xfrm>
        </p:grpSpPr>
        <p:grpSp>
          <p:nvGrpSpPr>
            <p:cNvPr id="4" name="Group 4"/>
            <p:cNvGrpSpPr/>
            <p:nvPr/>
          </p:nvGrpSpPr>
          <p:grpSpPr>
            <a:xfrm>
              <a:off x="384609" y="1063067"/>
              <a:ext cx="8569600" cy="8569600"/>
              <a:chOff x="0" y="0"/>
              <a:chExt cx="8569600" cy="8569600"/>
            </a:xfrm>
          </p:grpSpPr>
          <p:sp>
            <p:nvSpPr>
              <p:cNvPr id="5" name="Freeform 5"/>
              <p:cNvSpPr/>
              <p:nvPr/>
            </p:nvSpPr>
            <p:spPr>
              <a:xfrm>
                <a:off x="0" y="0"/>
                <a:ext cx="8569579" cy="8569579"/>
              </a:xfrm>
              <a:custGeom>
                <a:avLst/>
                <a:gdLst/>
                <a:ahLst/>
                <a:cxnLst/>
                <a:rect l="l" t="t" r="r" b="b"/>
                <a:pathLst>
                  <a:path w="8569579" h="8569579">
                    <a:moveTo>
                      <a:pt x="0" y="4284853"/>
                    </a:moveTo>
                    <a:cubicBezTo>
                      <a:pt x="0" y="1918335"/>
                      <a:pt x="1918335" y="0"/>
                      <a:pt x="4284853" y="0"/>
                    </a:cubicBezTo>
                    <a:cubicBezTo>
                      <a:pt x="6651372" y="0"/>
                      <a:pt x="8569579" y="1918335"/>
                      <a:pt x="8569579" y="4284853"/>
                    </a:cubicBezTo>
                    <a:cubicBezTo>
                      <a:pt x="8569579" y="6651372"/>
                      <a:pt x="6651244" y="8569579"/>
                      <a:pt x="4284853" y="8569579"/>
                    </a:cubicBezTo>
                    <a:cubicBezTo>
                      <a:pt x="1918463" y="8569579"/>
                      <a:pt x="0" y="6651244"/>
                      <a:pt x="0" y="4284853"/>
                    </a:cubicBezTo>
                    <a:close/>
                  </a:path>
                </a:pathLst>
              </a:custGeom>
              <a:solidFill>
                <a:srgbClr val="897FBB">
                  <a:alpha val="8235"/>
                </a:srgbClr>
              </a:solidFill>
            </p:spPr>
            <p:txBody>
              <a:bodyPr/>
              <a:lstStyle/>
              <a:p>
                <a:endParaRPr lang="en-MY"/>
              </a:p>
            </p:txBody>
          </p:sp>
        </p:grpSp>
        <p:sp>
          <p:nvSpPr>
            <p:cNvPr id="6" name="Freeform 6"/>
            <p:cNvSpPr/>
            <p:nvPr/>
          </p:nvSpPr>
          <p:spPr>
            <a:xfrm>
              <a:off x="0" y="0"/>
              <a:ext cx="6506963" cy="9616076"/>
            </a:xfrm>
            <a:custGeom>
              <a:avLst/>
              <a:gdLst/>
              <a:ahLst/>
              <a:cxnLst/>
              <a:rect l="l" t="t" r="r" b="b"/>
              <a:pathLst>
                <a:path w="6506963" h="9616076">
                  <a:moveTo>
                    <a:pt x="0" y="0"/>
                  </a:moveTo>
                  <a:lnTo>
                    <a:pt x="6506963" y="0"/>
                  </a:lnTo>
                  <a:lnTo>
                    <a:pt x="6506963" y="9616076"/>
                  </a:lnTo>
                  <a:lnTo>
                    <a:pt x="0" y="9616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sp>
        <p:nvSpPr>
          <p:cNvPr id="7" name="Freeform 7"/>
          <p:cNvSpPr/>
          <p:nvPr/>
        </p:nvSpPr>
        <p:spPr>
          <a:xfrm rot="-761981">
            <a:off x="3146809" y="2567892"/>
            <a:ext cx="2878618" cy="5501961"/>
          </a:xfrm>
          <a:custGeom>
            <a:avLst/>
            <a:gdLst/>
            <a:ahLst/>
            <a:cxnLst/>
            <a:rect l="l" t="t" r="r" b="b"/>
            <a:pathLst>
              <a:path w="2878618" h="5501961">
                <a:moveTo>
                  <a:pt x="0" y="0"/>
                </a:moveTo>
                <a:lnTo>
                  <a:pt x="2878617" y="0"/>
                </a:lnTo>
                <a:lnTo>
                  <a:pt x="2878617" y="5501961"/>
                </a:lnTo>
                <a:lnTo>
                  <a:pt x="0" y="5501961"/>
                </a:lnTo>
                <a:lnTo>
                  <a:pt x="0" y="0"/>
                </a:lnTo>
                <a:close/>
              </a:path>
            </a:pathLst>
          </a:custGeom>
          <a:blipFill>
            <a:blip r:embed="rId7"/>
            <a:stretch>
              <a:fillRect t="-4349" b="-9080"/>
            </a:stretch>
          </a:blipFill>
        </p:spPr>
        <p:txBody>
          <a:bodyPr/>
          <a:lstStyle/>
          <a:p>
            <a:endParaRPr lang="en-MY"/>
          </a:p>
        </p:txBody>
      </p:sp>
      <p:grpSp>
        <p:nvGrpSpPr>
          <p:cNvPr id="8" name="Group 8"/>
          <p:cNvGrpSpPr/>
          <p:nvPr/>
        </p:nvGrpSpPr>
        <p:grpSpPr>
          <a:xfrm>
            <a:off x="2160550" y="965950"/>
            <a:ext cx="3119400" cy="871652"/>
            <a:chOff x="0" y="0"/>
            <a:chExt cx="4159200" cy="1162202"/>
          </a:xfrm>
        </p:grpSpPr>
        <p:sp>
          <p:nvSpPr>
            <p:cNvPr id="9" name="Freeform 9"/>
            <p:cNvSpPr/>
            <p:nvPr/>
          </p:nvSpPr>
          <p:spPr>
            <a:xfrm>
              <a:off x="0" y="0"/>
              <a:ext cx="4159250" cy="1808105"/>
            </a:xfrm>
            <a:custGeom>
              <a:avLst/>
              <a:gdLst/>
              <a:ahLst/>
              <a:cxnLst/>
              <a:rect l="l" t="t" r="r" b="b"/>
              <a:pathLst>
                <a:path w="4159250" h="1808105">
                  <a:moveTo>
                    <a:pt x="0" y="0"/>
                  </a:moveTo>
                  <a:lnTo>
                    <a:pt x="693166" y="0"/>
                  </a:lnTo>
                  <a:lnTo>
                    <a:pt x="1732915" y="0"/>
                  </a:lnTo>
                  <a:lnTo>
                    <a:pt x="4159250" y="0"/>
                  </a:lnTo>
                  <a:lnTo>
                    <a:pt x="4159250" y="677939"/>
                  </a:lnTo>
                  <a:lnTo>
                    <a:pt x="4159250" y="968484"/>
                  </a:lnTo>
                  <a:lnTo>
                    <a:pt x="4159250" y="1162181"/>
                  </a:lnTo>
                  <a:lnTo>
                    <a:pt x="1733042" y="1162181"/>
                  </a:lnTo>
                  <a:lnTo>
                    <a:pt x="1597279" y="1808105"/>
                  </a:lnTo>
                  <a:lnTo>
                    <a:pt x="693166" y="1162181"/>
                  </a:lnTo>
                  <a:lnTo>
                    <a:pt x="0" y="1162181"/>
                  </a:lnTo>
                  <a:lnTo>
                    <a:pt x="0" y="968484"/>
                  </a:lnTo>
                  <a:lnTo>
                    <a:pt x="0" y="677939"/>
                  </a:lnTo>
                  <a:close/>
                </a:path>
              </a:pathLst>
            </a:custGeom>
            <a:solidFill>
              <a:srgbClr val="7D5FE9"/>
            </a:solidFill>
          </p:spPr>
          <p:txBody>
            <a:bodyPr/>
            <a:lstStyle/>
            <a:p>
              <a:endParaRPr lang="en-MY"/>
            </a:p>
          </p:txBody>
        </p:sp>
        <p:sp>
          <p:nvSpPr>
            <p:cNvPr id="10" name="TextBox 10"/>
            <p:cNvSpPr txBox="1"/>
            <p:nvPr/>
          </p:nvSpPr>
          <p:spPr>
            <a:xfrm>
              <a:off x="0" y="-28575"/>
              <a:ext cx="41592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RENT IT!</a:t>
              </a:r>
            </a:p>
          </p:txBody>
        </p:sp>
      </p:grpSp>
      <p:sp>
        <p:nvSpPr>
          <p:cNvPr id="11" name="Freeform 11"/>
          <p:cNvSpPr/>
          <p:nvPr/>
        </p:nvSpPr>
        <p:spPr>
          <a:xfrm>
            <a:off x="14704598" y="7212099"/>
            <a:ext cx="2129369" cy="3074901"/>
          </a:xfrm>
          <a:custGeom>
            <a:avLst/>
            <a:gdLst/>
            <a:ahLst/>
            <a:cxnLst/>
            <a:rect l="l" t="t" r="r" b="b"/>
            <a:pathLst>
              <a:path w="2129369" h="3074901">
                <a:moveTo>
                  <a:pt x="0" y="0"/>
                </a:moveTo>
                <a:lnTo>
                  <a:pt x="2129369" y="0"/>
                </a:lnTo>
                <a:lnTo>
                  <a:pt x="2129369" y="3074901"/>
                </a:lnTo>
                <a:lnTo>
                  <a:pt x="0" y="3074901"/>
                </a:lnTo>
                <a:lnTo>
                  <a:pt x="0" y="0"/>
                </a:lnTo>
                <a:close/>
              </a:path>
            </a:pathLst>
          </a:custGeom>
          <a:blipFill>
            <a:blip r:embed="rId8"/>
            <a:stretch>
              <a:fillRect/>
            </a:stretch>
          </a:blipFill>
        </p:spPr>
        <p:txBody>
          <a:bodyPr/>
          <a:lstStyle/>
          <a:p>
            <a:endParaRPr lang="en-MY"/>
          </a:p>
        </p:txBody>
      </p:sp>
      <p:sp>
        <p:nvSpPr>
          <p:cNvPr id="12" name="Freeform 12"/>
          <p:cNvSpPr/>
          <p:nvPr/>
        </p:nvSpPr>
        <p:spPr>
          <a:xfrm>
            <a:off x="531350" y="9062102"/>
            <a:ext cx="1629200" cy="989369"/>
          </a:xfrm>
          <a:custGeom>
            <a:avLst/>
            <a:gdLst/>
            <a:ahLst/>
            <a:cxnLst/>
            <a:rect l="l" t="t" r="r" b="b"/>
            <a:pathLst>
              <a:path w="1629200" h="989369">
                <a:moveTo>
                  <a:pt x="0" y="0"/>
                </a:moveTo>
                <a:lnTo>
                  <a:pt x="1629200" y="0"/>
                </a:lnTo>
                <a:lnTo>
                  <a:pt x="1629200" y="989369"/>
                </a:lnTo>
                <a:lnTo>
                  <a:pt x="0" y="9893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13" name="TextBox 13"/>
          <p:cNvSpPr txBox="1"/>
          <p:nvPr/>
        </p:nvSpPr>
        <p:spPr>
          <a:xfrm>
            <a:off x="9647534" y="3619795"/>
            <a:ext cx="6795150" cy="3228975"/>
          </a:xfrm>
          <a:prstGeom prst="rect">
            <a:avLst/>
          </a:prstGeom>
        </p:spPr>
        <p:txBody>
          <a:bodyPr lIns="0" tIns="0" rIns="0" bIns="0" rtlCol="0" anchor="t">
            <a:spAutoFit/>
          </a:bodyPr>
          <a:lstStyle/>
          <a:p>
            <a:pPr algn="ctr">
              <a:lnSpc>
                <a:spcPts val="12719"/>
              </a:lnSpc>
            </a:pPr>
            <a:r>
              <a:rPr lang="en-US" sz="10599">
                <a:solidFill>
                  <a:srgbClr val="8162A7"/>
                </a:solidFill>
                <a:latin typeface="Archivo Black"/>
                <a:ea typeface="Archivo Black"/>
                <a:cs typeface="Archivo Black"/>
                <a:sym typeface="Archivo Black"/>
              </a:rPr>
              <a:t>Bike Rental</a:t>
            </a:r>
          </a:p>
        </p:txBody>
      </p:sp>
      <p:sp>
        <p:nvSpPr>
          <p:cNvPr id="14" name="TextBox 14"/>
          <p:cNvSpPr txBox="1"/>
          <p:nvPr/>
        </p:nvSpPr>
        <p:spPr>
          <a:xfrm>
            <a:off x="10768334" y="1610020"/>
            <a:ext cx="4553550" cy="1529458"/>
          </a:xfrm>
          <a:prstGeom prst="rect">
            <a:avLst/>
          </a:prstGeom>
        </p:spPr>
        <p:txBody>
          <a:bodyPr lIns="0" tIns="0" rIns="0" bIns="0" rtlCol="0" anchor="t">
            <a:spAutoFit/>
          </a:bodyPr>
          <a:lstStyle/>
          <a:p>
            <a:pPr algn="ctr">
              <a:lnSpc>
                <a:spcPts val="12719"/>
              </a:lnSpc>
            </a:pPr>
            <a:r>
              <a:rPr lang="en-US" sz="10550">
                <a:solidFill>
                  <a:srgbClr val="897FBB"/>
                </a:solidFill>
                <a:latin typeface="Arimo"/>
                <a:ea typeface="Arimo"/>
                <a:cs typeface="Arimo"/>
                <a:sym typeface="Arimo"/>
              </a:rPr>
              <a:t>04</a:t>
            </a:r>
            <a:endParaRPr lang="en-US" sz="10599">
              <a:solidFill>
                <a:srgbClr val="897FBB"/>
              </a:solidFill>
              <a:latin typeface="Arimo"/>
              <a:ea typeface="Arimo"/>
              <a:cs typeface="Arimo"/>
              <a:sym typeface="Arim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p:tgtEl>
                                          <p:spTgt spid="13"/>
                                        </p:tgtEl>
                                        <p:attrNameLst>
                                          <p:attrName>ppt_y</p:attrName>
                                        </p:attrNameLst>
                                      </p:cBhvr>
                                      <p:tavLst>
                                        <p:tav tm="0">
                                          <p:val>
                                            <p:strVal val="#ppt_y+#ppt_h*1.125000"/>
                                          </p:val>
                                        </p:tav>
                                        <p:tav tm="100000">
                                          <p:val>
                                            <p:strVal val="#ppt_y"/>
                                          </p:val>
                                        </p:tav>
                                      </p:tavLst>
                                    </p:anim>
                                    <p:animEffect transition="in" filter="wipe(up)">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1" grpId="0" animBg="1"/>
      <p:bldP spid="12" grpId="0" animBg="1"/>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6545923" y="933224"/>
            <a:ext cx="5196154" cy="8420551"/>
          </a:xfrm>
          <a:custGeom>
            <a:avLst/>
            <a:gdLst/>
            <a:ahLst/>
            <a:cxnLst/>
            <a:rect l="l" t="t" r="r" b="b"/>
            <a:pathLst>
              <a:path w="5196154" h="8420551">
                <a:moveTo>
                  <a:pt x="0" y="0"/>
                </a:moveTo>
                <a:lnTo>
                  <a:pt x="5196154" y="0"/>
                </a:lnTo>
                <a:lnTo>
                  <a:pt x="5196154" y="8420552"/>
                </a:lnTo>
                <a:lnTo>
                  <a:pt x="0" y="84205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0" name="Freeform 10"/>
          <p:cNvSpPr/>
          <p:nvPr/>
        </p:nvSpPr>
        <p:spPr>
          <a:xfrm>
            <a:off x="7422199" y="1727225"/>
            <a:ext cx="3447915" cy="6643868"/>
          </a:xfrm>
          <a:custGeom>
            <a:avLst/>
            <a:gdLst/>
            <a:ahLst/>
            <a:cxnLst/>
            <a:rect l="l" t="t" r="r" b="b"/>
            <a:pathLst>
              <a:path w="3447915" h="6643868">
                <a:moveTo>
                  <a:pt x="0" y="0"/>
                </a:moveTo>
                <a:lnTo>
                  <a:pt x="3447915" y="0"/>
                </a:lnTo>
                <a:lnTo>
                  <a:pt x="3447915" y="6643868"/>
                </a:lnTo>
                <a:lnTo>
                  <a:pt x="0" y="6643868"/>
                </a:lnTo>
                <a:lnTo>
                  <a:pt x="0" y="0"/>
                </a:lnTo>
                <a:close/>
              </a:path>
            </a:pathLst>
          </a:custGeom>
          <a:blipFill>
            <a:blip r:embed="rId13"/>
            <a:stretch>
              <a:fillRect t="-4314" b="-8197"/>
            </a:stretch>
          </a:blipFill>
        </p:spPr>
        <p:txBody>
          <a:bodyPr/>
          <a:lstStyle/>
          <a:p>
            <a:endParaRPr lang="en-MY"/>
          </a:p>
        </p:txBody>
      </p:sp>
      <p:sp>
        <p:nvSpPr>
          <p:cNvPr id="11" name="AutoShape 11"/>
          <p:cNvSpPr/>
          <p:nvPr/>
        </p:nvSpPr>
        <p:spPr>
          <a:xfrm>
            <a:off x="6145070" y="5231024"/>
            <a:ext cx="1277129" cy="208168"/>
          </a:xfrm>
          <a:prstGeom prst="line">
            <a:avLst/>
          </a:prstGeom>
          <a:ln w="38100" cap="flat">
            <a:solidFill>
              <a:srgbClr val="000000"/>
            </a:solidFill>
            <a:prstDash val="solid"/>
            <a:headEnd type="none" w="sm" len="sm"/>
            <a:tailEnd type="arrow" w="med" len="sm"/>
          </a:ln>
        </p:spPr>
        <p:txBody>
          <a:bodyPr/>
          <a:lstStyle/>
          <a:p>
            <a:endParaRPr lang="en-MY"/>
          </a:p>
        </p:txBody>
      </p:sp>
      <p:grpSp>
        <p:nvGrpSpPr>
          <p:cNvPr id="12" name="Group 12"/>
          <p:cNvGrpSpPr/>
          <p:nvPr/>
        </p:nvGrpSpPr>
        <p:grpSpPr>
          <a:xfrm>
            <a:off x="12079789" y="5155091"/>
            <a:ext cx="4045978" cy="1362075"/>
            <a:chOff x="0" y="0"/>
            <a:chExt cx="5394638" cy="1816100"/>
          </a:xfrm>
        </p:grpSpPr>
        <p:sp>
          <p:nvSpPr>
            <p:cNvPr id="13" name="TextBox 13"/>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Real-time amount of the available bike in the campus</a:t>
              </a:r>
            </a:p>
          </p:txBody>
        </p:sp>
        <p:sp>
          <p:nvSpPr>
            <p:cNvPr id="14" name="TextBox 14"/>
            <p:cNvSpPr txBox="1"/>
            <p:nvPr/>
          </p:nvSpPr>
          <p:spPr>
            <a:xfrm>
              <a:off x="0" y="-19050"/>
              <a:ext cx="5380257" cy="869950"/>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Amount</a:t>
              </a:r>
            </a:p>
          </p:txBody>
        </p:sp>
      </p:grpSp>
      <p:grpSp>
        <p:nvGrpSpPr>
          <p:cNvPr id="15" name="Group 15"/>
          <p:cNvGrpSpPr/>
          <p:nvPr/>
        </p:nvGrpSpPr>
        <p:grpSpPr>
          <a:xfrm>
            <a:off x="16125768" y="4762610"/>
            <a:ext cx="1680733" cy="1073519"/>
            <a:chOff x="0" y="0"/>
            <a:chExt cx="2240977" cy="1431358"/>
          </a:xfrm>
        </p:grpSpPr>
        <p:grpSp>
          <p:nvGrpSpPr>
            <p:cNvPr id="16" name="Group 16"/>
            <p:cNvGrpSpPr/>
            <p:nvPr/>
          </p:nvGrpSpPr>
          <p:grpSpPr>
            <a:xfrm>
              <a:off x="0" y="0"/>
              <a:ext cx="2240977" cy="1431358"/>
              <a:chOff x="0" y="0"/>
              <a:chExt cx="2956533" cy="1888399"/>
            </a:xfrm>
          </p:grpSpPr>
          <p:sp>
            <p:nvSpPr>
              <p:cNvPr id="17" name="Freeform 17"/>
              <p:cNvSpPr/>
              <p:nvPr/>
            </p:nvSpPr>
            <p:spPr>
              <a:xfrm>
                <a:off x="84568" y="54015"/>
                <a:ext cx="2787345" cy="1780335"/>
              </a:xfrm>
              <a:custGeom>
                <a:avLst/>
                <a:gdLst/>
                <a:ahLst/>
                <a:cxnLst/>
                <a:rect l="l" t="t" r="r" b="b"/>
                <a:pathLst>
                  <a:path w="2787345" h="1780335">
                    <a:moveTo>
                      <a:pt x="0" y="0"/>
                    </a:moveTo>
                    <a:lnTo>
                      <a:pt x="2787344" y="0"/>
                    </a:lnTo>
                    <a:lnTo>
                      <a:pt x="2787344" y="1780335"/>
                    </a:lnTo>
                    <a:lnTo>
                      <a:pt x="0" y="1780335"/>
                    </a:lnTo>
                    <a:close/>
                  </a:path>
                </a:pathLst>
              </a:custGeom>
              <a:solidFill>
                <a:srgbClr val="FFFFFF"/>
              </a:solidFill>
            </p:spPr>
            <p:txBody>
              <a:bodyPr/>
              <a:lstStyle/>
              <a:p>
                <a:endParaRPr lang="en-MY"/>
              </a:p>
            </p:txBody>
          </p:sp>
          <p:sp>
            <p:nvSpPr>
              <p:cNvPr id="18" name="Freeform 18"/>
              <p:cNvSpPr/>
              <p:nvPr/>
            </p:nvSpPr>
            <p:spPr>
              <a:xfrm>
                <a:off x="0" y="0"/>
                <a:ext cx="2956480" cy="1888365"/>
              </a:xfrm>
              <a:custGeom>
                <a:avLst/>
                <a:gdLst/>
                <a:ahLst/>
                <a:cxnLst/>
                <a:rect l="l" t="t" r="r" b="b"/>
                <a:pathLst>
                  <a:path w="2956480" h="1888365">
                    <a:moveTo>
                      <a:pt x="84568" y="0"/>
                    </a:moveTo>
                    <a:lnTo>
                      <a:pt x="2871912" y="0"/>
                    </a:lnTo>
                    <a:cubicBezTo>
                      <a:pt x="2918636" y="0"/>
                      <a:pt x="2956480" y="24172"/>
                      <a:pt x="2956480" y="54015"/>
                    </a:cubicBezTo>
                    <a:lnTo>
                      <a:pt x="2956480" y="1834350"/>
                    </a:lnTo>
                    <a:cubicBezTo>
                      <a:pt x="2956480" y="1864193"/>
                      <a:pt x="2918636" y="1888365"/>
                      <a:pt x="2871912" y="1888365"/>
                    </a:cubicBezTo>
                    <a:lnTo>
                      <a:pt x="84568" y="1888365"/>
                    </a:lnTo>
                    <a:cubicBezTo>
                      <a:pt x="37844" y="1888365"/>
                      <a:pt x="0" y="1864193"/>
                      <a:pt x="0" y="1834350"/>
                    </a:cubicBezTo>
                    <a:lnTo>
                      <a:pt x="0" y="54015"/>
                    </a:lnTo>
                    <a:cubicBezTo>
                      <a:pt x="0" y="24172"/>
                      <a:pt x="37844" y="0"/>
                      <a:pt x="84568" y="0"/>
                    </a:cubicBezTo>
                    <a:moveTo>
                      <a:pt x="84568" y="108030"/>
                    </a:moveTo>
                    <a:lnTo>
                      <a:pt x="84568" y="54015"/>
                    </a:lnTo>
                    <a:lnTo>
                      <a:pt x="169135" y="54015"/>
                    </a:lnTo>
                    <a:lnTo>
                      <a:pt x="169135" y="1834350"/>
                    </a:lnTo>
                    <a:lnTo>
                      <a:pt x="84568" y="1834350"/>
                    </a:lnTo>
                    <a:lnTo>
                      <a:pt x="84568" y="1780335"/>
                    </a:lnTo>
                    <a:lnTo>
                      <a:pt x="2871912" y="1780335"/>
                    </a:lnTo>
                    <a:lnTo>
                      <a:pt x="2871912" y="1834350"/>
                    </a:lnTo>
                    <a:lnTo>
                      <a:pt x="2787345" y="1834350"/>
                    </a:lnTo>
                    <a:lnTo>
                      <a:pt x="2787345" y="54015"/>
                    </a:lnTo>
                    <a:lnTo>
                      <a:pt x="2871912" y="54015"/>
                    </a:lnTo>
                    <a:lnTo>
                      <a:pt x="2871912" y="108030"/>
                    </a:lnTo>
                    <a:lnTo>
                      <a:pt x="84568" y="108030"/>
                    </a:lnTo>
                    <a:close/>
                  </a:path>
                </a:pathLst>
              </a:custGeom>
              <a:solidFill>
                <a:srgbClr val="FFFFFF"/>
              </a:solidFill>
            </p:spPr>
            <p:txBody>
              <a:bodyPr/>
              <a:lstStyle/>
              <a:p>
                <a:endParaRPr lang="en-MY"/>
              </a:p>
            </p:txBody>
          </p:sp>
        </p:grpSp>
        <p:sp>
          <p:nvSpPr>
            <p:cNvPr id="19" name="Freeform 19"/>
            <p:cNvSpPr/>
            <p:nvPr/>
          </p:nvSpPr>
          <p:spPr>
            <a:xfrm>
              <a:off x="184696" y="195275"/>
              <a:ext cx="1871585" cy="1078713"/>
            </a:xfrm>
            <a:custGeom>
              <a:avLst/>
              <a:gdLst/>
              <a:ahLst/>
              <a:cxnLst/>
              <a:rect l="l" t="t" r="r" b="b"/>
              <a:pathLst>
                <a:path w="1871585" h="1078713">
                  <a:moveTo>
                    <a:pt x="0" y="0"/>
                  </a:moveTo>
                  <a:lnTo>
                    <a:pt x="1871585" y="0"/>
                  </a:lnTo>
                  <a:lnTo>
                    <a:pt x="1871585" y="1078713"/>
                  </a:lnTo>
                  <a:lnTo>
                    <a:pt x="0" y="10787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grpSp>
      <p:sp>
        <p:nvSpPr>
          <p:cNvPr id="20" name="AutoShape 20"/>
          <p:cNvSpPr/>
          <p:nvPr/>
        </p:nvSpPr>
        <p:spPr>
          <a:xfrm flipH="1" flipV="1">
            <a:off x="10870114" y="5417550"/>
            <a:ext cx="1150249" cy="0"/>
          </a:xfrm>
          <a:prstGeom prst="line">
            <a:avLst/>
          </a:prstGeom>
          <a:ln w="38100" cap="flat">
            <a:solidFill>
              <a:srgbClr val="000000"/>
            </a:solidFill>
            <a:prstDash val="solid"/>
            <a:headEnd type="none" w="sm" len="sm"/>
            <a:tailEnd type="arrow" w="med" len="sm"/>
          </a:ln>
        </p:spPr>
        <p:txBody>
          <a:bodyPr/>
          <a:lstStyle/>
          <a:p>
            <a:endParaRPr lang="en-MY"/>
          </a:p>
        </p:txBody>
      </p:sp>
      <p:sp>
        <p:nvSpPr>
          <p:cNvPr id="21" name="Freeform 21"/>
          <p:cNvSpPr/>
          <p:nvPr/>
        </p:nvSpPr>
        <p:spPr>
          <a:xfrm>
            <a:off x="4934860" y="4614328"/>
            <a:ext cx="1210210" cy="1210210"/>
          </a:xfrm>
          <a:custGeom>
            <a:avLst/>
            <a:gdLst/>
            <a:ahLst/>
            <a:cxnLst/>
            <a:rect l="l" t="t" r="r" b="b"/>
            <a:pathLst>
              <a:path w="1210210" h="1210210">
                <a:moveTo>
                  <a:pt x="0" y="0"/>
                </a:moveTo>
                <a:lnTo>
                  <a:pt x="1210210" y="0"/>
                </a:lnTo>
                <a:lnTo>
                  <a:pt x="1210210" y="1210210"/>
                </a:lnTo>
                <a:lnTo>
                  <a:pt x="0" y="121021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grpSp>
        <p:nvGrpSpPr>
          <p:cNvPr id="22" name="Group 22"/>
          <p:cNvGrpSpPr/>
          <p:nvPr/>
        </p:nvGrpSpPr>
        <p:grpSpPr>
          <a:xfrm>
            <a:off x="888882" y="4462462"/>
            <a:ext cx="4045978" cy="1362075"/>
            <a:chOff x="0" y="0"/>
            <a:chExt cx="5394638" cy="1816100"/>
          </a:xfrm>
        </p:grpSpPr>
        <p:sp>
          <p:nvSpPr>
            <p:cNvPr id="23" name="TextBox 23"/>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Real-time location of the available bike in the campus</a:t>
              </a:r>
            </a:p>
          </p:txBody>
        </p:sp>
        <p:sp>
          <p:nvSpPr>
            <p:cNvPr id="24" name="TextBox 24"/>
            <p:cNvSpPr txBox="1"/>
            <p:nvPr/>
          </p:nvSpPr>
          <p:spPr>
            <a:xfrm>
              <a:off x="0" y="-19050"/>
              <a:ext cx="5380257" cy="869950"/>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Location</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fltVal val="0"/>
                                          </p:val>
                                        </p:tav>
                                        <p:tav tm="100000">
                                          <p:val>
                                            <p:strVal val="#ppt_w"/>
                                          </p:val>
                                        </p:tav>
                                      </p:tavLst>
                                    </p:anim>
                                    <p:anim calcmode="lin" valueType="num">
                                      <p:cBhvr>
                                        <p:cTn id="22" dur="1000" fill="hold"/>
                                        <p:tgtEl>
                                          <p:spTgt spid="22"/>
                                        </p:tgtEl>
                                        <p:attrNameLst>
                                          <p:attrName>ppt_h</p:attrName>
                                        </p:attrNameLst>
                                      </p:cBhvr>
                                      <p:tavLst>
                                        <p:tav tm="0">
                                          <p:val>
                                            <p:fltVal val="0"/>
                                          </p:val>
                                        </p:tav>
                                        <p:tav tm="100000">
                                          <p:val>
                                            <p:strVal val="#ppt_h"/>
                                          </p:val>
                                        </p:tav>
                                      </p:tavLst>
                                    </p:anim>
                                    <p:anim calcmode="lin" valueType="num">
                                      <p:cBhvr>
                                        <p:cTn id="23" dur="1000" fill="hold"/>
                                        <p:tgtEl>
                                          <p:spTgt spid="22"/>
                                        </p:tgtEl>
                                        <p:attrNameLst>
                                          <p:attrName>style.rotation</p:attrName>
                                        </p:attrNameLst>
                                      </p:cBhvr>
                                      <p:tavLst>
                                        <p:tav tm="0">
                                          <p:val>
                                            <p:fltVal val="90"/>
                                          </p:val>
                                        </p:tav>
                                        <p:tav tm="100000">
                                          <p:val>
                                            <p:fltVal val="0"/>
                                          </p:val>
                                        </p:tav>
                                      </p:tavLst>
                                    </p:anim>
                                    <p:animEffect transition="in" filter="fade">
                                      <p:cBhvr>
                                        <p:cTn id="24" dur="1000"/>
                                        <p:tgtEl>
                                          <p:spTgt spid="22"/>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 calcmode="lin" valueType="num">
                                      <p:cBhvr>
                                        <p:cTn id="29" dur="1000" fill="hold"/>
                                        <p:tgtEl>
                                          <p:spTgt spid="21"/>
                                        </p:tgtEl>
                                        <p:attrNameLst>
                                          <p:attrName>style.rotation</p:attrName>
                                        </p:attrNameLst>
                                      </p:cBhvr>
                                      <p:tavLst>
                                        <p:tav tm="0">
                                          <p:val>
                                            <p:fltVal val="90"/>
                                          </p:val>
                                        </p:tav>
                                        <p:tav tm="100000">
                                          <p:val>
                                            <p:fltVal val="0"/>
                                          </p:val>
                                        </p:tav>
                                      </p:tavLst>
                                    </p:anim>
                                    <p:animEffect transition="in" filter="fade">
                                      <p:cBhvr>
                                        <p:cTn id="30" dur="1000"/>
                                        <p:tgtEl>
                                          <p:spTgt spid="21"/>
                                        </p:tgtEl>
                                      </p:cBhvr>
                                    </p:animEffect>
                                  </p:childTnLst>
                                </p:cTn>
                              </p:par>
                              <p:par>
                                <p:cTn id="31" presetID="3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 calcmode="lin" valueType="num">
                                      <p:cBhvr>
                                        <p:cTn id="35" dur="1000" fill="hold"/>
                                        <p:tgtEl>
                                          <p:spTgt spid="12"/>
                                        </p:tgtEl>
                                        <p:attrNameLst>
                                          <p:attrName>style.rotation</p:attrName>
                                        </p:attrNameLst>
                                      </p:cBhvr>
                                      <p:tavLst>
                                        <p:tav tm="0">
                                          <p:val>
                                            <p:fltVal val="90"/>
                                          </p:val>
                                        </p:tav>
                                        <p:tav tm="100000">
                                          <p:val>
                                            <p:fltVal val="0"/>
                                          </p:val>
                                        </p:tav>
                                      </p:tavLst>
                                    </p:anim>
                                    <p:animEffect transition="in" filter="fade">
                                      <p:cBhvr>
                                        <p:cTn id="36" dur="1000"/>
                                        <p:tgtEl>
                                          <p:spTgt spid="12"/>
                                        </p:tgtEl>
                                      </p:cBhvr>
                                    </p:animEffect>
                                  </p:childTnLst>
                                </p:cTn>
                              </p:par>
                              <p:par>
                                <p:cTn id="37" presetID="3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6545923" y="933224"/>
            <a:ext cx="5196154" cy="8420551"/>
          </a:xfrm>
          <a:custGeom>
            <a:avLst/>
            <a:gdLst/>
            <a:ahLst/>
            <a:cxnLst/>
            <a:rect l="l" t="t" r="r" b="b"/>
            <a:pathLst>
              <a:path w="5196154" h="8420551">
                <a:moveTo>
                  <a:pt x="0" y="0"/>
                </a:moveTo>
                <a:lnTo>
                  <a:pt x="5196154" y="0"/>
                </a:lnTo>
                <a:lnTo>
                  <a:pt x="5196154" y="8420552"/>
                </a:lnTo>
                <a:lnTo>
                  <a:pt x="0" y="84205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0" name="Group 10"/>
          <p:cNvGrpSpPr/>
          <p:nvPr/>
        </p:nvGrpSpPr>
        <p:grpSpPr>
          <a:xfrm>
            <a:off x="7422199" y="1641321"/>
            <a:ext cx="3537339" cy="6711447"/>
            <a:chOff x="0" y="0"/>
            <a:chExt cx="571036" cy="1083436"/>
          </a:xfrm>
        </p:grpSpPr>
        <p:sp>
          <p:nvSpPr>
            <p:cNvPr id="11" name="Freeform 11"/>
            <p:cNvSpPr/>
            <p:nvPr/>
          </p:nvSpPr>
          <p:spPr>
            <a:xfrm>
              <a:off x="0" y="0"/>
              <a:ext cx="571036" cy="1083436"/>
            </a:xfrm>
            <a:custGeom>
              <a:avLst/>
              <a:gdLst/>
              <a:ahLst/>
              <a:cxnLst/>
              <a:rect l="l" t="t" r="r" b="b"/>
              <a:pathLst>
                <a:path w="571036" h="1083436">
                  <a:moveTo>
                    <a:pt x="50338" y="0"/>
                  </a:moveTo>
                  <a:lnTo>
                    <a:pt x="520698" y="0"/>
                  </a:lnTo>
                  <a:cubicBezTo>
                    <a:pt x="534049" y="0"/>
                    <a:pt x="546852" y="5304"/>
                    <a:pt x="556293" y="14744"/>
                  </a:cubicBezTo>
                  <a:cubicBezTo>
                    <a:pt x="565733" y="24184"/>
                    <a:pt x="571036" y="36988"/>
                    <a:pt x="571036" y="50338"/>
                  </a:cubicBezTo>
                  <a:lnTo>
                    <a:pt x="571036" y="1033098"/>
                  </a:lnTo>
                  <a:cubicBezTo>
                    <a:pt x="571036" y="1060899"/>
                    <a:pt x="548499" y="1083436"/>
                    <a:pt x="520698" y="1083436"/>
                  </a:cubicBezTo>
                  <a:lnTo>
                    <a:pt x="50338" y="1083436"/>
                  </a:lnTo>
                  <a:cubicBezTo>
                    <a:pt x="36988" y="1083436"/>
                    <a:pt x="24184" y="1078133"/>
                    <a:pt x="14744" y="1068692"/>
                  </a:cubicBezTo>
                  <a:cubicBezTo>
                    <a:pt x="5304" y="1059252"/>
                    <a:pt x="0" y="1046448"/>
                    <a:pt x="0" y="1033098"/>
                  </a:cubicBezTo>
                  <a:lnTo>
                    <a:pt x="0" y="50338"/>
                  </a:lnTo>
                  <a:cubicBezTo>
                    <a:pt x="0" y="36988"/>
                    <a:pt x="5304" y="24184"/>
                    <a:pt x="14744" y="14744"/>
                  </a:cubicBezTo>
                  <a:cubicBezTo>
                    <a:pt x="24184" y="5304"/>
                    <a:pt x="36988" y="0"/>
                    <a:pt x="50338" y="0"/>
                  </a:cubicBezTo>
                  <a:close/>
                </a:path>
              </a:pathLst>
            </a:custGeom>
            <a:blipFill>
              <a:blip r:embed="rId13"/>
              <a:stretch>
                <a:fillRect t="-6038" b="-8229"/>
              </a:stretch>
            </a:blipFill>
          </p:spPr>
          <p:txBody>
            <a:bodyPr/>
            <a:lstStyle/>
            <a:p>
              <a:endParaRPr lang="en-MY"/>
            </a:p>
          </p:txBody>
        </p:sp>
      </p:grpSp>
      <p:sp>
        <p:nvSpPr>
          <p:cNvPr id="12" name="AutoShape 12"/>
          <p:cNvSpPr/>
          <p:nvPr/>
        </p:nvSpPr>
        <p:spPr>
          <a:xfrm>
            <a:off x="6480734" y="6583648"/>
            <a:ext cx="941465" cy="252099"/>
          </a:xfrm>
          <a:prstGeom prst="line">
            <a:avLst/>
          </a:prstGeom>
          <a:ln w="38100" cap="flat">
            <a:solidFill>
              <a:srgbClr val="000000"/>
            </a:solidFill>
            <a:prstDash val="solid"/>
            <a:headEnd type="none" w="sm" len="sm"/>
            <a:tailEnd type="arrow" w="med" len="sm"/>
          </a:ln>
        </p:spPr>
        <p:txBody>
          <a:bodyPr/>
          <a:lstStyle/>
          <a:p>
            <a:endParaRPr lang="en-MY"/>
          </a:p>
        </p:txBody>
      </p:sp>
      <p:sp>
        <p:nvSpPr>
          <p:cNvPr id="13" name="Freeform 13"/>
          <p:cNvSpPr/>
          <p:nvPr/>
        </p:nvSpPr>
        <p:spPr>
          <a:xfrm>
            <a:off x="13214659" y="6741093"/>
            <a:ext cx="1739300" cy="1864747"/>
          </a:xfrm>
          <a:custGeom>
            <a:avLst/>
            <a:gdLst/>
            <a:ahLst/>
            <a:cxnLst/>
            <a:rect l="l" t="t" r="r" b="b"/>
            <a:pathLst>
              <a:path w="1739300" h="1864747">
                <a:moveTo>
                  <a:pt x="0" y="0"/>
                </a:moveTo>
                <a:lnTo>
                  <a:pt x="1739300" y="0"/>
                </a:lnTo>
                <a:lnTo>
                  <a:pt x="1739300" y="1864747"/>
                </a:lnTo>
                <a:lnTo>
                  <a:pt x="0" y="186474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grpSp>
        <p:nvGrpSpPr>
          <p:cNvPr id="14" name="Group 14"/>
          <p:cNvGrpSpPr/>
          <p:nvPr/>
        </p:nvGrpSpPr>
        <p:grpSpPr>
          <a:xfrm>
            <a:off x="1028700" y="5885413"/>
            <a:ext cx="4045978" cy="1362075"/>
            <a:chOff x="0" y="0"/>
            <a:chExt cx="5394638" cy="1816100"/>
          </a:xfrm>
        </p:grpSpPr>
        <p:sp>
          <p:nvSpPr>
            <p:cNvPr id="15" name="TextBox 15"/>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The rental price for the bike for 30mins</a:t>
              </a:r>
            </a:p>
          </p:txBody>
        </p:sp>
        <p:sp>
          <p:nvSpPr>
            <p:cNvPr id="16" name="TextBox 16"/>
            <p:cNvSpPr txBox="1"/>
            <p:nvPr/>
          </p:nvSpPr>
          <p:spPr>
            <a:xfrm>
              <a:off x="0" y="-19050"/>
              <a:ext cx="5380257" cy="869950"/>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Price</a:t>
              </a:r>
            </a:p>
          </p:txBody>
        </p:sp>
      </p:grpSp>
      <p:grpSp>
        <p:nvGrpSpPr>
          <p:cNvPr id="17" name="Group 17"/>
          <p:cNvGrpSpPr/>
          <p:nvPr/>
        </p:nvGrpSpPr>
        <p:grpSpPr>
          <a:xfrm>
            <a:off x="5165700" y="5885413"/>
            <a:ext cx="1315034" cy="1235498"/>
            <a:chOff x="0" y="0"/>
            <a:chExt cx="1753379" cy="1647330"/>
          </a:xfrm>
        </p:grpSpPr>
        <p:grpSp>
          <p:nvGrpSpPr>
            <p:cNvPr id="18" name="Group 18"/>
            <p:cNvGrpSpPr/>
            <p:nvPr/>
          </p:nvGrpSpPr>
          <p:grpSpPr>
            <a:xfrm>
              <a:off x="0" y="0"/>
              <a:ext cx="1753379" cy="1647330"/>
              <a:chOff x="0" y="0"/>
              <a:chExt cx="346347" cy="325399"/>
            </a:xfrm>
          </p:grpSpPr>
          <p:sp>
            <p:nvSpPr>
              <p:cNvPr id="19" name="Freeform 19"/>
              <p:cNvSpPr/>
              <p:nvPr/>
            </p:nvSpPr>
            <p:spPr>
              <a:xfrm>
                <a:off x="0" y="0"/>
                <a:ext cx="346347" cy="325399"/>
              </a:xfrm>
              <a:custGeom>
                <a:avLst/>
                <a:gdLst/>
                <a:ahLst/>
                <a:cxnLst/>
                <a:rect l="l" t="t" r="r" b="b"/>
                <a:pathLst>
                  <a:path w="346347" h="325399">
                    <a:moveTo>
                      <a:pt x="0" y="0"/>
                    </a:moveTo>
                    <a:lnTo>
                      <a:pt x="346347" y="0"/>
                    </a:lnTo>
                    <a:lnTo>
                      <a:pt x="346347" y="325399"/>
                    </a:lnTo>
                    <a:lnTo>
                      <a:pt x="0" y="325399"/>
                    </a:lnTo>
                    <a:close/>
                  </a:path>
                </a:pathLst>
              </a:custGeom>
              <a:solidFill>
                <a:srgbClr val="FFFFFF"/>
              </a:solidFill>
            </p:spPr>
            <p:txBody>
              <a:bodyPr/>
              <a:lstStyle/>
              <a:p>
                <a:endParaRPr lang="en-MY"/>
              </a:p>
            </p:txBody>
          </p:sp>
          <p:sp>
            <p:nvSpPr>
              <p:cNvPr id="20" name="TextBox 20"/>
              <p:cNvSpPr txBox="1"/>
              <p:nvPr/>
            </p:nvSpPr>
            <p:spPr>
              <a:xfrm>
                <a:off x="0" y="0"/>
                <a:ext cx="346347" cy="325399"/>
              </a:xfrm>
              <a:prstGeom prst="rect">
                <a:avLst/>
              </a:prstGeom>
            </p:spPr>
            <p:txBody>
              <a:bodyPr lIns="50800" tIns="50800" rIns="50800" bIns="50800" rtlCol="0" anchor="ctr"/>
              <a:lstStyle/>
              <a:p>
                <a:pPr algn="ctr">
                  <a:lnSpc>
                    <a:spcPts val="2879"/>
                  </a:lnSpc>
                </a:pPr>
                <a:endParaRPr/>
              </a:p>
            </p:txBody>
          </p:sp>
        </p:grpSp>
        <p:sp>
          <p:nvSpPr>
            <p:cNvPr id="21" name="Freeform 21"/>
            <p:cNvSpPr/>
            <p:nvPr/>
          </p:nvSpPr>
          <p:spPr>
            <a:xfrm>
              <a:off x="267487" y="119228"/>
              <a:ext cx="1167605" cy="1408875"/>
            </a:xfrm>
            <a:custGeom>
              <a:avLst/>
              <a:gdLst/>
              <a:ahLst/>
              <a:cxnLst/>
              <a:rect l="l" t="t" r="r" b="b"/>
              <a:pathLst>
                <a:path w="1167605" h="1408875">
                  <a:moveTo>
                    <a:pt x="0" y="0"/>
                  </a:moveTo>
                  <a:lnTo>
                    <a:pt x="1167605" y="0"/>
                  </a:lnTo>
                  <a:lnTo>
                    <a:pt x="1167605" y="1408875"/>
                  </a:lnTo>
                  <a:lnTo>
                    <a:pt x="0" y="140887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par>
                                <p:cTn id="13" presetID="1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trips(downLeft)">
                                      <p:cBhvr>
                                        <p:cTn id="25" dur="500"/>
                                        <p:tgtEl>
                                          <p:spTgt spid="14"/>
                                        </p:tgtEl>
                                      </p:cBhvr>
                                    </p:animEffect>
                                  </p:childTnLst>
                                </p:cTn>
                              </p:par>
                              <p:par>
                                <p:cTn id="26" presetID="18" presetClass="entr" presetSubtype="12"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trips(downLeft)">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6545923" y="933224"/>
            <a:ext cx="5196154" cy="8420551"/>
          </a:xfrm>
          <a:custGeom>
            <a:avLst/>
            <a:gdLst/>
            <a:ahLst/>
            <a:cxnLst/>
            <a:rect l="l" t="t" r="r" b="b"/>
            <a:pathLst>
              <a:path w="5196154" h="8420551">
                <a:moveTo>
                  <a:pt x="0" y="0"/>
                </a:moveTo>
                <a:lnTo>
                  <a:pt x="5196154" y="0"/>
                </a:lnTo>
                <a:lnTo>
                  <a:pt x="5196154" y="8420552"/>
                </a:lnTo>
                <a:lnTo>
                  <a:pt x="0" y="84205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0" name="Group 10"/>
          <p:cNvGrpSpPr/>
          <p:nvPr/>
        </p:nvGrpSpPr>
        <p:grpSpPr>
          <a:xfrm>
            <a:off x="7422199" y="1641321"/>
            <a:ext cx="3537339" cy="6711447"/>
            <a:chOff x="0" y="0"/>
            <a:chExt cx="571036" cy="1083436"/>
          </a:xfrm>
        </p:grpSpPr>
        <p:sp>
          <p:nvSpPr>
            <p:cNvPr id="11" name="Freeform 11"/>
            <p:cNvSpPr/>
            <p:nvPr/>
          </p:nvSpPr>
          <p:spPr>
            <a:xfrm>
              <a:off x="0" y="0"/>
              <a:ext cx="571036" cy="1083436"/>
            </a:xfrm>
            <a:custGeom>
              <a:avLst/>
              <a:gdLst/>
              <a:ahLst/>
              <a:cxnLst/>
              <a:rect l="l" t="t" r="r" b="b"/>
              <a:pathLst>
                <a:path w="571036" h="1083436">
                  <a:moveTo>
                    <a:pt x="50338" y="0"/>
                  </a:moveTo>
                  <a:lnTo>
                    <a:pt x="520698" y="0"/>
                  </a:lnTo>
                  <a:cubicBezTo>
                    <a:pt x="534049" y="0"/>
                    <a:pt x="546852" y="5304"/>
                    <a:pt x="556293" y="14744"/>
                  </a:cubicBezTo>
                  <a:cubicBezTo>
                    <a:pt x="565733" y="24184"/>
                    <a:pt x="571036" y="36988"/>
                    <a:pt x="571036" y="50338"/>
                  </a:cubicBezTo>
                  <a:lnTo>
                    <a:pt x="571036" y="1033098"/>
                  </a:lnTo>
                  <a:cubicBezTo>
                    <a:pt x="571036" y="1060899"/>
                    <a:pt x="548499" y="1083436"/>
                    <a:pt x="520698" y="1083436"/>
                  </a:cubicBezTo>
                  <a:lnTo>
                    <a:pt x="50338" y="1083436"/>
                  </a:lnTo>
                  <a:cubicBezTo>
                    <a:pt x="36988" y="1083436"/>
                    <a:pt x="24184" y="1078133"/>
                    <a:pt x="14744" y="1068692"/>
                  </a:cubicBezTo>
                  <a:cubicBezTo>
                    <a:pt x="5304" y="1059252"/>
                    <a:pt x="0" y="1046448"/>
                    <a:pt x="0" y="1033098"/>
                  </a:cubicBezTo>
                  <a:lnTo>
                    <a:pt x="0" y="50338"/>
                  </a:lnTo>
                  <a:cubicBezTo>
                    <a:pt x="0" y="36988"/>
                    <a:pt x="5304" y="24184"/>
                    <a:pt x="14744" y="14744"/>
                  </a:cubicBezTo>
                  <a:cubicBezTo>
                    <a:pt x="24184" y="5304"/>
                    <a:pt x="36988" y="0"/>
                    <a:pt x="50338" y="0"/>
                  </a:cubicBezTo>
                  <a:close/>
                </a:path>
              </a:pathLst>
            </a:custGeom>
            <a:blipFill>
              <a:blip r:embed="rId13"/>
              <a:stretch>
                <a:fillRect t="-7133" b="-7133"/>
              </a:stretch>
            </a:blipFill>
          </p:spPr>
          <p:txBody>
            <a:bodyPr/>
            <a:lstStyle/>
            <a:p>
              <a:endParaRPr lang="en-MY"/>
            </a:p>
          </p:txBody>
        </p:sp>
      </p:grpSp>
      <p:sp>
        <p:nvSpPr>
          <p:cNvPr id="12" name="AutoShape 12"/>
          <p:cNvSpPr/>
          <p:nvPr/>
        </p:nvSpPr>
        <p:spPr>
          <a:xfrm flipV="1">
            <a:off x="6480734" y="5665647"/>
            <a:ext cx="1136482" cy="918001"/>
          </a:xfrm>
          <a:prstGeom prst="line">
            <a:avLst/>
          </a:prstGeom>
          <a:ln w="38100" cap="flat">
            <a:solidFill>
              <a:srgbClr val="000000"/>
            </a:solidFill>
            <a:prstDash val="solid"/>
            <a:headEnd type="none" w="sm" len="sm"/>
            <a:tailEnd type="arrow" w="med" len="sm"/>
          </a:ln>
        </p:spPr>
        <p:txBody>
          <a:bodyPr/>
          <a:lstStyle/>
          <a:p>
            <a:endParaRPr lang="en-MY"/>
          </a:p>
        </p:txBody>
      </p:sp>
      <p:sp>
        <p:nvSpPr>
          <p:cNvPr id="13" name="Freeform 13"/>
          <p:cNvSpPr/>
          <p:nvPr/>
        </p:nvSpPr>
        <p:spPr>
          <a:xfrm>
            <a:off x="5243122" y="5885413"/>
            <a:ext cx="1237612" cy="1168867"/>
          </a:xfrm>
          <a:custGeom>
            <a:avLst/>
            <a:gdLst/>
            <a:ahLst/>
            <a:cxnLst/>
            <a:rect l="l" t="t" r="r" b="b"/>
            <a:pathLst>
              <a:path w="1237612" h="1168867">
                <a:moveTo>
                  <a:pt x="0" y="0"/>
                </a:moveTo>
                <a:lnTo>
                  <a:pt x="1237612" y="0"/>
                </a:lnTo>
                <a:lnTo>
                  <a:pt x="1237612" y="1168867"/>
                </a:lnTo>
                <a:lnTo>
                  <a:pt x="0" y="1168867"/>
                </a:lnTo>
                <a:lnTo>
                  <a:pt x="0" y="0"/>
                </a:lnTo>
                <a:close/>
              </a:path>
            </a:pathLst>
          </a:custGeom>
          <a:blipFill>
            <a:blip r:embed="rId14"/>
            <a:stretch>
              <a:fillRect l="-6264" t="-8528" r="-8949" b="-22845"/>
            </a:stretch>
          </a:blipFill>
        </p:spPr>
        <p:txBody>
          <a:bodyPr/>
          <a:lstStyle/>
          <a:p>
            <a:endParaRPr lang="en-MY"/>
          </a:p>
        </p:txBody>
      </p:sp>
      <p:sp>
        <p:nvSpPr>
          <p:cNvPr id="14" name="Freeform 14"/>
          <p:cNvSpPr/>
          <p:nvPr/>
        </p:nvSpPr>
        <p:spPr>
          <a:xfrm>
            <a:off x="12675820" y="3254535"/>
            <a:ext cx="2630878" cy="2630878"/>
          </a:xfrm>
          <a:custGeom>
            <a:avLst/>
            <a:gdLst/>
            <a:ahLst/>
            <a:cxnLst/>
            <a:rect l="l" t="t" r="r" b="b"/>
            <a:pathLst>
              <a:path w="2630878" h="2630878">
                <a:moveTo>
                  <a:pt x="0" y="0"/>
                </a:moveTo>
                <a:lnTo>
                  <a:pt x="2630878" y="0"/>
                </a:lnTo>
                <a:lnTo>
                  <a:pt x="2630878" y="2630878"/>
                </a:lnTo>
                <a:lnTo>
                  <a:pt x="0" y="263087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grpSp>
        <p:nvGrpSpPr>
          <p:cNvPr id="15" name="Group 15"/>
          <p:cNvGrpSpPr/>
          <p:nvPr/>
        </p:nvGrpSpPr>
        <p:grpSpPr>
          <a:xfrm>
            <a:off x="1028700" y="5885413"/>
            <a:ext cx="4045978" cy="1362075"/>
            <a:chOff x="0" y="0"/>
            <a:chExt cx="5394638" cy="1816100"/>
          </a:xfrm>
        </p:grpSpPr>
        <p:sp>
          <p:nvSpPr>
            <p:cNvPr id="16" name="TextBox 16"/>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The code that use to unlock the bike</a:t>
              </a:r>
            </a:p>
          </p:txBody>
        </p:sp>
        <p:sp>
          <p:nvSpPr>
            <p:cNvPr id="17" name="TextBox 17"/>
            <p:cNvSpPr txBox="1"/>
            <p:nvPr/>
          </p:nvSpPr>
          <p:spPr>
            <a:xfrm>
              <a:off x="0" y="-19050"/>
              <a:ext cx="5380257" cy="869950"/>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Code</a:t>
              </a: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2294051" y="1117754"/>
            <a:ext cx="5017056" cy="8130316"/>
          </a:xfrm>
          <a:custGeom>
            <a:avLst/>
            <a:gdLst/>
            <a:ahLst/>
            <a:cxnLst/>
            <a:rect l="l" t="t" r="r" b="b"/>
            <a:pathLst>
              <a:path w="5017056" h="8130316">
                <a:moveTo>
                  <a:pt x="0" y="0"/>
                </a:moveTo>
                <a:lnTo>
                  <a:pt x="5017056" y="0"/>
                </a:lnTo>
                <a:lnTo>
                  <a:pt x="5017056" y="8130316"/>
                </a:lnTo>
                <a:lnTo>
                  <a:pt x="0" y="81303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0" name="Freeform 10"/>
          <p:cNvSpPr/>
          <p:nvPr/>
        </p:nvSpPr>
        <p:spPr>
          <a:xfrm>
            <a:off x="3138042" y="1875888"/>
            <a:ext cx="3329074" cy="6414870"/>
          </a:xfrm>
          <a:custGeom>
            <a:avLst/>
            <a:gdLst/>
            <a:ahLst/>
            <a:cxnLst/>
            <a:rect l="l" t="t" r="r" b="b"/>
            <a:pathLst>
              <a:path w="3329074" h="6414870">
                <a:moveTo>
                  <a:pt x="0" y="0"/>
                </a:moveTo>
                <a:lnTo>
                  <a:pt x="3329074" y="0"/>
                </a:lnTo>
                <a:lnTo>
                  <a:pt x="3329074" y="6414870"/>
                </a:lnTo>
                <a:lnTo>
                  <a:pt x="0" y="6414870"/>
                </a:lnTo>
                <a:lnTo>
                  <a:pt x="0" y="0"/>
                </a:lnTo>
                <a:close/>
              </a:path>
            </a:pathLst>
          </a:custGeom>
          <a:blipFill>
            <a:blip r:embed="rId13"/>
            <a:stretch>
              <a:fillRect t="-4314" b="-8197"/>
            </a:stretch>
          </a:blipFill>
        </p:spPr>
        <p:txBody>
          <a:bodyPr/>
          <a:lstStyle/>
          <a:p>
            <a:endParaRPr lang="en-MY"/>
          </a:p>
        </p:txBody>
      </p:sp>
      <p:grpSp>
        <p:nvGrpSpPr>
          <p:cNvPr id="11" name="Group 11"/>
          <p:cNvGrpSpPr/>
          <p:nvPr/>
        </p:nvGrpSpPr>
        <p:grpSpPr>
          <a:xfrm rot="-5400000">
            <a:off x="8101106" y="3821973"/>
            <a:ext cx="1179306" cy="2522700"/>
            <a:chOff x="0" y="0"/>
            <a:chExt cx="703174" cy="1504187"/>
          </a:xfrm>
        </p:grpSpPr>
        <p:sp>
          <p:nvSpPr>
            <p:cNvPr id="12" name="Freeform 12"/>
            <p:cNvSpPr/>
            <p:nvPr/>
          </p:nvSpPr>
          <p:spPr>
            <a:xfrm>
              <a:off x="0" y="0"/>
              <a:ext cx="703174" cy="1504187"/>
            </a:xfrm>
            <a:custGeom>
              <a:avLst/>
              <a:gdLst/>
              <a:ahLst/>
              <a:cxnLst/>
              <a:rect l="l" t="t" r="r" b="b"/>
              <a:pathLst>
                <a:path w="703174" h="1504187">
                  <a:moveTo>
                    <a:pt x="351587" y="1504187"/>
                  </a:moveTo>
                  <a:lnTo>
                    <a:pt x="0" y="1097787"/>
                  </a:lnTo>
                  <a:lnTo>
                    <a:pt x="203200" y="1097787"/>
                  </a:lnTo>
                  <a:lnTo>
                    <a:pt x="203200" y="0"/>
                  </a:lnTo>
                  <a:lnTo>
                    <a:pt x="499974" y="0"/>
                  </a:lnTo>
                  <a:lnTo>
                    <a:pt x="499974" y="1097787"/>
                  </a:lnTo>
                  <a:lnTo>
                    <a:pt x="703174" y="1097787"/>
                  </a:lnTo>
                  <a:lnTo>
                    <a:pt x="351587" y="1504187"/>
                  </a:lnTo>
                  <a:close/>
                </a:path>
              </a:pathLst>
            </a:custGeom>
            <a:solidFill>
              <a:srgbClr val="8162A7"/>
            </a:solidFill>
          </p:spPr>
          <p:txBody>
            <a:bodyPr/>
            <a:lstStyle/>
            <a:p>
              <a:endParaRPr lang="en-MY"/>
            </a:p>
          </p:txBody>
        </p:sp>
        <p:sp>
          <p:nvSpPr>
            <p:cNvPr id="13" name="TextBox 13"/>
            <p:cNvSpPr txBox="1"/>
            <p:nvPr/>
          </p:nvSpPr>
          <p:spPr>
            <a:xfrm>
              <a:off x="203200" y="0"/>
              <a:ext cx="296774" cy="1402587"/>
            </a:xfrm>
            <a:prstGeom prst="rect">
              <a:avLst/>
            </a:prstGeom>
          </p:spPr>
          <p:txBody>
            <a:bodyPr lIns="43752" tIns="43752" rIns="43752" bIns="43752" rtlCol="0" anchor="ctr"/>
            <a:lstStyle/>
            <a:p>
              <a:pPr algn="ctr">
                <a:lnSpc>
                  <a:spcPts val="2879"/>
                </a:lnSpc>
              </a:pPr>
              <a:endParaRPr/>
            </a:p>
          </p:txBody>
        </p:sp>
      </p:grpSp>
      <p:sp>
        <p:nvSpPr>
          <p:cNvPr id="14" name="Freeform 14"/>
          <p:cNvSpPr/>
          <p:nvPr/>
        </p:nvSpPr>
        <p:spPr>
          <a:xfrm rot="434996">
            <a:off x="10194920" y="1026775"/>
            <a:ext cx="5017056" cy="8130316"/>
          </a:xfrm>
          <a:custGeom>
            <a:avLst/>
            <a:gdLst/>
            <a:ahLst/>
            <a:cxnLst/>
            <a:rect l="l" t="t" r="r" b="b"/>
            <a:pathLst>
              <a:path w="5017056" h="8130316">
                <a:moveTo>
                  <a:pt x="0" y="0"/>
                </a:moveTo>
                <a:lnTo>
                  <a:pt x="5017056" y="0"/>
                </a:lnTo>
                <a:lnTo>
                  <a:pt x="5017056" y="8130316"/>
                </a:lnTo>
                <a:lnTo>
                  <a:pt x="0" y="81303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5" name="Freeform 15"/>
          <p:cNvSpPr/>
          <p:nvPr/>
        </p:nvSpPr>
        <p:spPr>
          <a:xfrm>
            <a:off x="11052843" y="1761563"/>
            <a:ext cx="3349965" cy="6470962"/>
          </a:xfrm>
          <a:custGeom>
            <a:avLst/>
            <a:gdLst/>
            <a:ahLst/>
            <a:cxnLst/>
            <a:rect l="l" t="t" r="r" b="b"/>
            <a:pathLst>
              <a:path w="3349965" h="6470962">
                <a:moveTo>
                  <a:pt x="0" y="0"/>
                </a:moveTo>
                <a:lnTo>
                  <a:pt x="3349965" y="0"/>
                </a:lnTo>
                <a:lnTo>
                  <a:pt x="3349965" y="6470962"/>
                </a:lnTo>
                <a:lnTo>
                  <a:pt x="0" y="6470962"/>
                </a:lnTo>
                <a:lnTo>
                  <a:pt x="0" y="0"/>
                </a:lnTo>
                <a:close/>
              </a:path>
            </a:pathLst>
          </a:custGeom>
          <a:blipFill>
            <a:blip r:embed="rId14"/>
            <a:stretch>
              <a:fillRect t="-5042" b="-7194"/>
            </a:stretch>
          </a:blipFill>
        </p:spPr>
        <p:txBody>
          <a:bodyPr/>
          <a:lstStyle/>
          <a:p>
            <a:endParaRPr lang="en-MY"/>
          </a:p>
        </p:txBody>
      </p:sp>
      <p:sp>
        <p:nvSpPr>
          <p:cNvPr id="16" name="AutoShape 16"/>
          <p:cNvSpPr/>
          <p:nvPr/>
        </p:nvSpPr>
        <p:spPr>
          <a:xfrm flipV="1">
            <a:off x="2468389" y="6459201"/>
            <a:ext cx="853453" cy="228682"/>
          </a:xfrm>
          <a:prstGeom prst="line">
            <a:avLst/>
          </a:prstGeom>
          <a:ln w="190500" cap="flat">
            <a:solidFill>
              <a:srgbClr val="000000"/>
            </a:solidFill>
            <a:prstDash val="solid"/>
            <a:headEnd type="none" w="sm" len="sm"/>
            <a:tailEnd type="triangle" w="lg" len="med"/>
          </a:ln>
        </p:spPr>
        <p:txBody>
          <a:bodyPr/>
          <a:lstStyle/>
          <a:p>
            <a:endParaRPr lang="en-MY"/>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9782941" y="1025488"/>
            <a:ext cx="5146391" cy="8339908"/>
          </a:xfrm>
          <a:custGeom>
            <a:avLst/>
            <a:gdLst/>
            <a:ahLst/>
            <a:cxnLst/>
            <a:rect l="l" t="t" r="r" b="b"/>
            <a:pathLst>
              <a:path w="5146391" h="8339908">
                <a:moveTo>
                  <a:pt x="0" y="0"/>
                </a:moveTo>
                <a:lnTo>
                  <a:pt x="5146391" y="0"/>
                </a:lnTo>
                <a:lnTo>
                  <a:pt x="5146391" y="8339908"/>
                </a:lnTo>
                <a:lnTo>
                  <a:pt x="0" y="83399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0" name="Group 10"/>
          <p:cNvGrpSpPr/>
          <p:nvPr/>
        </p:nvGrpSpPr>
        <p:grpSpPr>
          <a:xfrm rot="-5400000">
            <a:off x="8101106" y="3821973"/>
            <a:ext cx="1179306" cy="2522700"/>
            <a:chOff x="0" y="0"/>
            <a:chExt cx="703174" cy="1504187"/>
          </a:xfrm>
        </p:grpSpPr>
        <p:sp>
          <p:nvSpPr>
            <p:cNvPr id="11" name="Freeform 11"/>
            <p:cNvSpPr/>
            <p:nvPr/>
          </p:nvSpPr>
          <p:spPr>
            <a:xfrm>
              <a:off x="0" y="0"/>
              <a:ext cx="703174" cy="1504187"/>
            </a:xfrm>
            <a:custGeom>
              <a:avLst/>
              <a:gdLst/>
              <a:ahLst/>
              <a:cxnLst/>
              <a:rect l="l" t="t" r="r" b="b"/>
              <a:pathLst>
                <a:path w="703174" h="1504187">
                  <a:moveTo>
                    <a:pt x="351587" y="1504187"/>
                  </a:moveTo>
                  <a:lnTo>
                    <a:pt x="0" y="1097787"/>
                  </a:lnTo>
                  <a:lnTo>
                    <a:pt x="203200" y="1097787"/>
                  </a:lnTo>
                  <a:lnTo>
                    <a:pt x="203200" y="0"/>
                  </a:lnTo>
                  <a:lnTo>
                    <a:pt x="499974" y="0"/>
                  </a:lnTo>
                  <a:lnTo>
                    <a:pt x="499974" y="1097787"/>
                  </a:lnTo>
                  <a:lnTo>
                    <a:pt x="703174" y="1097787"/>
                  </a:lnTo>
                  <a:lnTo>
                    <a:pt x="351587" y="1504187"/>
                  </a:lnTo>
                  <a:close/>
                </a:path>
              </a:pathLst>
            </a:custGeom>
            <a:solidFill>
              <a:srgbClr val="8162A7"/>
            </a:solidFill>
          </p:spPr>
          <p:txBody>
            <a:bodyPr/>
            <a:lstStyle/>
            <a:p>
              <a:endParaRPr lang="en-MY"/>
            </a:p>
          </p:txBody>
        </p:sp>
        <p:sp>
          <p:nvSpPr>
            <p:cNvPr id="12" name="TextBox 12"/>
            <p:cNvSpPr txBox="1"/>
            <p:nvPr/>
          </p:nvSpPr>
          <p:spPr>
            <a:xfrm>
              <a:off x="203200" y="0"/>
              <a:ext cx="296774" cy="1402587"/>
            </a:xfrm>
            <a:prstGeom prst="rect">
              <a:avLst/>
            </a:prstGeom>
          </p:spPr>
          <p:txBody>
            <a:bodyPr lIns="43752" tIns="43752" rIns="43752" bIns="43752" rtlCol="0" anchor="ctr"/>
            <a:lstStyle/>
            <a:p>
              <a:pPr algn="ctr">
                <a:lnSpc>
                  <a:spcPts val="2879"/>
                </a:lnSpc>
              </a:pPr>
              <a:endParaRPr/>
            </a:p>
          </p:txBody>
        </p:sp>
      </p:grpSp>
      <p:sp>
        <p:nvSpPr>
          <p:cNvPr id="13" name="Freeform 13"/>
          <p:cNvSpPr/>
          <p:nvPr/>
        </p:nvSpPr>
        <p:spPr>
          <a:xfrm rot="434996">
            <a:off x="2294051" y="1078342"/>
            <a:ext cx="5017056" cy="8130316"/>
          </a:xfrm>
          <a:custGeom>
            <a:avLst/>
            <a:gdLst/>
            <a:ahLst/>
            <a:cxnLst/>
            <a:rect l="l" t="t" r="r" b="b"/>
            <a:pathLst>
              <a:path w="5017056" h="8130316">
                <a:moveTo>
                  <a:pt x="0" y="0"/>
                </a:moveTo>
                <a:lnTo>
                  <a:pt x="5017056" y="0"/>
                </a:lnTo>
                <a:lnTo>
                  <a:pt x="5017056" y="8130316"/>
                </a:lnTo>
                <a:lnTo>
                  <a:pt x="0" y="81303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4" name="Freeform 14"/>
          <p:cNvSpPr/>
          <p:nvPr/>
        </p:nvSpPr>
        <p:spPr>
          <a:xfrm>
            <a:off x="3151973" y="1813130"/>
            <a:ext cx="3349965" cy="6470962"/>
          </a:xfrm>
          <a:custGeom>
            <a:avLst/>
            <a:gdLst/>
            <a:ahLst/>
            <a:cxnLst/>
            <a:rect l="l" t="t" r="r" b="b"/>
            <a:pathLst>
              <a:path w="3349965" h="6470962">
                <a:moveTo>
                  <a:pt x="0" y="0"/>
                </a:moveTo>
                <a:lnTo>
                  <a:pt x="3349966" y="0"/>
                </a:lnTo>
                <a:lnTo>
                  <a:pt x="3349966" y="6470962"/>
                </a:lnTo>
                <a:lnTo>
                  <a:pt x="0" y="6470962"/>
                </a:lnTo>
                <a:lnTo>
                  <a:pt x="0" y="0"/>
                </a:lnTo>
                <a:close/>
              </a:path>
            </a:pathLst>
          </a:custGeom>
          <a:blipFill>
            <a:blip r:embed="rId13"/>
            <a:stretch>
              <a:fillRect t="-5042" b="-7194"/>
            </a:stretch>
          </a:blipFill>
        </p:spPr>
        <p:txBody>
          <a:bodyPr/>
          <a:lstStyle/>
          <a:p>
            <a:endParaRPr lang="en-MY"/>
          </a:p>
        </p:txBody>
      </p:sp>
      <p:sp>
        <p:nvSpPr>
          <p:cNvPr id="15" name="AutoShape 15"/>
          <p:cNvSpPr/>
          <p:nvPr/>
        </p:nvSpPr>
        <p:spPr>
          <a:xfrm flipV="1">
            <a:off x="2725247" y="8026164"/>
            <a:ext cx="853453" cy="228682"/>
          </a:xfrm>
          <a:prstGeom prst="line">
            <a:avLst/>
          </a:prstGeom>
          <a:ln w="190500" cap="flat">
            <a:solidFill>
              <a:srgbClr val="000000"/>
            </a:solidFill>
            <a:prstDash val="solid"/>
            <a:headEnd type="none" w="sm" len="sm"/>
            <a:tailEnd type="triangle" w="lg" len="med"/>
          </a:ln>
        </p:spPr>
        <p:txBody>
          <a:bodyPr/>
          <a:lstStyle/>
          <a:p>
            <a:endParaRPr lang="en-MY"/>
          </a:p>
        </p:txBody>
      </p:sp>
      <p:grpSp>
        <p:nvGrpSpPr>
          <p:cNvPr id="16" name="Group 16"/>
          <p:cNvGrpSpPr/>
          <p:nvPr/>
        </p:nvGrpSpPr>
        <p:grpSpPr>
          <a:xfrm>
            <a:off x="10464452" y="1710997"/>
            <a:ext cx="3783370" cy="6572094"/>
            <a:chOff x="0" y="0"/>
            <a:chExt cx="586143" cy="1018189"/>
          </a:xfrm>
        </p:grpSpPr>
        <p:sp>
          <p:nvSpPr>
            <p:cNvPr id="17" name="Freeform 17"/>
            <p:cNvSpPr/>
            <p:nvPr/>
          </p:nvSpPr>
          <p:spPr>
            <a:xfrm>
              <a:off x="0" y="0"/>
              <a:ext cx="586143" cy="1018189"/>
            </a:xfrm>
            <a:custGeom>
              <a:avLst/>
              <a:gdLst/>
              <a:ahLst/>
              <a:cxnLst/>
              <a:rect l="l" t="t" r="r" b="b"/>
              <a:pathLst>
                <a:path w="586143" h="1018189">
                  <a:moveTo>
                    <a:pt x="47065" y="0"/>
                  </a:moveTo>
                  <a:lnTo>
                    <a:pt x="539078" y="0"/>
                  </a:lnTo>
                  <a:cubicBezTo>
                    <a:pt x="551560" y="0"/>
                    <a:pt x="563532" y="4959"/>
                    <a:pt x="572358" y="13785"/>
                  </a:cubicBezTo>
                  <a:cubicBezTo>
                    <a:pt x="581184" y="22611"/>
                    <a:pt x="586143" y="34583"/>
                    <a:pt x="586143" y="47065"/>
                  </a:cubicBezTo>
                  <a:lnTo>
                    <a:pt x="586143" y="971124"/>
                  </a:lnTo>
                  <a:cubicBezTo>
                    <a:pt x="586143" y="983607"/>
                    <a:pt x="581184" y="995578"/>
                    <a:pt x="572358" y="1004404"/>
                  </a:cubicBezTo>
                  <a:cubicBezTo>
                    <a:pt x="563532" y="1013231"/>
                    <a:pt x="551560" y="1018189"/>
                    <a:pt x="539078" y="1018189"/>
                  </a:cubicBezTo>
                  <a:lnTo>
                    <a:pt x="47065" y="1018189"/>
                  </a:lnTo>
                  <a:cubicBezTo>
                    <a:pt x="34583" y="1018189"/>
                    <a:pt x="22611" y="1013231"/>
                    <a:pt x="13785" y="1004404"/>
                  </a:cubicBezTo>
                  <a:cubicBezTo>
                    <a:pt x="4959" y="995578"/>
                    <a:pt x="0" y="983607"/>
                    <a:pt x="0" y="971124"/>
                  </a:cubicBezTo>
                  <a:lnTo>
                    <a:pt x="0" y="47065"/>
                  </a:lnTo>
                  <a:cubicBezTo>
                    <a:pt x="0" y="34583"/>
                    <a:pt x="4959" y="22611"/>
                    <a:pt x="13785" y="13785"/>
                  </a:cubicBezTo>
                  <a:cubicBezTo>
                    <a:pt x="22611" y="4959"/>
                    <a:pt x="34583" y="0"/>
                    <a:pt x="47065" y="0"/>
                  </a:cubicBezTo>
                  <a:close/>
                </a:path>
              </a:pathLst>
            </a:custGeom>
            <a:blipFill>
              <a:blip r:embed="rId14"/>
              <a:stretch>
                <a:fillRect t="-12403" b="-12403"/>
              </a:stretch>
            </a:blipFill>
          </p:spPr>
          <p:txBody>
            <a:bodyPr/>
            <a:lstStyle/>
            <a:p>
              <a:endParaRPr lang="en-MY"/>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TextBox 6"/>
          <p:cNvSpPr txBox="1"/>
          <p:nvPr/>
        </p:nvSpPr>
        <p:spPr>
          <a:xfrm>
            <a:off x="1426435" y="15323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DEMONSTRATION</a:t>
            </a:r>
          </a:p>
        </p:txBody>
      </p:sp>
      <p:sp>
        <p:nvSpPr>
          <p:cNvPr id="7" name="Freeform 7"/>
          <p:cNvSpPr/>
          <p:nvPr/>
        </p:nvSpPr>
        <p:spPr>
          <a:xfrm rot="434996">
            <a:off x="6109414" y="970766"/>
            <a:ext cx="5859192" cy="9495027"/>
          </a:xfrm>
          <a:custGeom>
            <a:avLst/>
            <a:gdLst/>
            <a:ahLst/>
            <a:cxnLst/>
            <a:rect l="l" t="t" r="r" b="b"/>
            <a:pathLst>
              <a:path w="5859192" h="9495027">
                <a:moveTo>
                  <a:pt x="0" y="0"/>
                </a:moveTo>
                <a:lnTo>
                  <a:pt x="5859192" y="0"/>
                </a:lnTo>
                <a:lnTo>
                  <a:pt x="5859192" y="9495027"/>
                </a:lnTo>
                <a:lnTo>
                  <a:pt x="0" y="94950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l="1044" t="1758" b="1435"/>
          <a:stretch>
            <a:fillRect/>
          </a:stretch>
        </p:blipFill>
        <p:spPr>
          <a:xfrm>
            <a:off x="7131133" y="1788543"/>
            <a:ext cx="3913263" cy="7469757"/>
          </a:xfrm>
          <a:prstGeom prst="rect">
            <a:avLst/>
          </a:prstGeom>
        </p:spPr>
      </p:pic>
      <p:pic>
        <p:nvPicPr>
          <p:cNvPr id="9" name="Picture 9"/>
          <p:cNvPicPr>
            <a:picLocks noChangeAspect="1"/>
          </p:cNvPicPr>
          <p:nvPr/>
        </p:nvPicPr>
        <p:blipFill>
          <a:blip r:embed="rId12"/>
          <a:stretch>
            <a:fillRect/>
          </a:stretch>
        </p:blipFill>
        <p:spPr>
          <a:xfrm>
            <a:off x="13409041" y="3195103"/>
            <a:ext cx="3006242" cy="4276788"/>
          </a:xfrm>
          <a:prstGeom prst="rect">
            <a:avLst/>
          </a:prstGeom>
        </p:spPr>
      </p:pic>
      <p:sp>
        <p:nvSpPr>
          <p:cNvPr id="10" name="Freeform 10"/>
          <p:cNvSpPr/>
          <p:nvPr/>
        </p:nvSpPr>
        <p:spPr>
          <a:xfrm>
            <a:off x="1426435" y="7101405"/>
            <a:ext cx="2548225" cy="2490890"/>
          </a:xfrm>
          <a:custGeom>
            <a:avLst/>
            <a:gdLst/>
            <a:ahLst/>
            <a:cxnLst/>
            <a:rect l="l" t="t" r="r" b="b"/>
            <a:pathLst>
              <a:path w="2548225" h="2490890">
                <a:moveTo>
                  <a:pt x="0" y="0"/>
                </a:moveTo>
                <a:lnTo>
                  <a:pt x="2548225" y="0"/>
                </a:lnTo>
                <a:lnTo>
                  <a:pt x="2548225" y="2490890"/>
                </a:lnTo>
                <a:lnTo>
                  <a:pt x="0" y="2490890"/>
                </a:lnTo>
                <a:lnTo>
                  <a:pt x="0" y="0"/>
                </a:lnTo>
                <a:close/>
              </a:path>
            </a:pathLst>
          </a:custGeom>
          <a:blipFill>
            <a:blip r:embed="rId13"/>
            <a:stretch>
              <a:fillRect/>
            </a:stretch>
          </a:blipFill>
        </p:spPr>
        <p:txBody>
          <a:bodyPr/>
          <a:lstStyle/>
          <a:p>
            <a:endParaRPr lang="en-MY"/>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33" fill="hold" display="0">
                  <p:stCondLst>
                    <p:cond delay="indefinite"/>
                  </p:stCondLst>
                </p:cTn>
                <p:tgtEl>
                  <p:spTgt spid="8"/>
                </p:tgtEl>
              </p:cMediaNode>
            </p:video>
          </p:childTnLst>
        </p:cTn>
      </p:par>
    </p:tnLst>
    <p:bldLst>
      <p:bldP spid="6" grpId="0"/>
      <p:bldP spid="7"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9333000" y="7798750"/>
            <a:ext cx="8955000" cy="8955000"/>
            <a:chOff x="0" y="0"/>
            <a:chExt cx="11940000" cy="11940000"/>
          </a:xfrm>
        </p:grpSpPr>
        <p:sp>
          <p:nvSpPr>
            <p:cNvPr id="3" name="Freeform 3"/>
            <p:cNvSpPr/>
            <p:nvPr/>
          </p:nvSpPr>
          <p:spPr>
            <a:xfrm>
              <a:off x="0" y="0"/>
              <a:ext cx="11940032" cy="11940032"/>
            </a:xfrm>
            <a:custGeom>
              <a:avLst/>
              <a:gdLst/>
              <a:ahLst/>
              <a:cxnLst/>
              <a:rect l="l" t="t" r="r" b="b"/>
              <a:pathLst>
                <a:path w="11940032" h="11940032">
                  <a:moveTo>
                    <a:pt x="0" y="5970016"/>
                  </a:moveTo>
                  <a:cubicBezTo>
                    <a:pt x="0" y="2672842"/>
                    <a:pt x="2672842" y="0"/>
                    <a:pt x="5970016" y="0"/>
                  </a:cubicBezTo>
                  <a:cubicBezTo>
                    <a:pt x="9267189" y="0"/>
                    <a:pt x="11940032" y="2672842"/>
                    <a:pt x="11940032" y="5970016"/>
                  </a:cubicBezTo>
                  <a:cubicBezTo>
                    <a:pt x="11940032" y="9267189"/>
                    <a:pt x="9267190" y="11940032"/>
                    <a:pt x="5970016" y="11940032"/>
                  </a:cubicBezTo>
                  <a:cubicBezTo>
                    <a:pt x="2672842" y="11940032"/>
                    <a:pt x="0" y="9267190"/>
                    <a:pt x="0" y="5970016"/>
                  </a:cubicBezTo>
                  <a:close/>
                </a:path>
              </a:pathLst>
            </a:custGeom>
            <a:solidFill>
              <a:srgbClr val="897FBB">
                <a:alpha val="8235"/>
              </a:srgbClr>
            </a:solidFill>
          </p:spPr>
          <p:txBody>
            <a:bodyPr/>
            <a:lstStyle/>
            <a:p>
              <a:endParaRPr lang="en-MY"/>
            </a:p>
          </p:txBody>
        </p:sp>
      </p:grpSp>
      <p:sp>
        <p:nvSpPr>
          <p:cNvPr id="4" name="Freeform 4"/>
          <p:cNvSpPr/>
          <p:nvPr/>
        </p:nvSpPr>
        <p:spPr>
          <a:xfrm>
            <a:off x="-5800296" y="65890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6861538" y="-5246684"/>
            <a:ext cx="8484442" cy="13523160"/>
          </a:xfrm>
          <a:custGeom>
            <a:avLst/>
            <a:gdLst/>
            <a:ahLst/>
            <a:cxnLst/>
            <a:rect l="l" t="t" r="r" b="b"/>
            <a:pathLst>
              <a:path w="8484442" h="13523160">
                <a:moveTo>
                  <a:pt x="0" y="0"/>
                </a:moveTo>
                <a:lnTo>
                  <a:pt x="8484442" y="0"/>
                </a:lnTo>
                <a:lnTo>
                  <a:pt x="8484442" y="13523160"/>
                </a:lnTo>
                <a:lnTo>
                  <a:pt x="0" y="13523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TextBox 6"/>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TESTING</a:t>
            </a:r>
          </a:p>
        </p:txBody>
      </p:sp>
      <p:grpSp>
        <p:nvGrpSpPr>
          <p:cNvPr id="7" name="Group 7"/>
          <p:cNvGrpSpPr/>
          <p:nvPr/>
        </p:nvGrpSpPr>
        <p:grpSpPr>
          <a:xfrm>
            <a:off x="4064888" y="1370907"/>
            <a:ext cx="4974122" cy="7545186"/>
            <a:chOff x="0" y="0"/>
            <a:chExt cx="671236" cy="1018189"/>
          </a:xfrm>
        </p:grpSpPr>
        <p:sp>
          <p:nvSpPr>
            <p:cNvPr id="8" name="Freeform 8"/>
            <p:cNvSpPr/>
            <p:nvPr/>
          </p:nvSpPr>
          <p:spPr>
            <a:xfrm>
              <a:off x="0" y="0"/>
              <a:ext cx="671236" cy="1018189"/>
            </a:xfrm>
            <a:custGeom>
              <a:avLst/>
              <a:gdLst/>
              <a:ahLst/>
              <a:cxnLst/>
              <a:rect l="l" t="t" r="r" b="b"/>
              <a:pathLst>
                <a:path w="671236" h="1018189">
                  <a:moveTo>
                    <a:pt x="35798" y="0"/>
                  </a:moveTo>
                  <a:lnTo>
                    <a:pt x="635438" y="0"/>
                  </a:lnTo>
                  <a:cubicBezTo>
                    <a:pt x="655208" y="0"/>
                    <a:pt x="671236" y="16027"/>
                    <a:pt x="671236" y="35798"/>
                  </a:cubicBezTo>
                  <a:lnTo>
                    <a:pt x="671236" y="982391"/>
                  </a:lnTo>
                  <a:cubicBezTo>
                    <a:pt x="671236" y="1002162"/>
                    <a:pt x="655208" y="1018189"/>
                    <a:pt x="635438" y="1018189"/>
                  </a:cubicBezTo>
                  <a:lnTo>
                    <a:pt x="35798" y="1018189"/>
                  </a:lnTo>
                  <a:cubicBezTo>
                    <a:pt x="16027" y="1018189"/>
                    <a:pt x="0" y="1002162"/>
                    <a:pt x="0" y="982391"/>
                  </a:cubicBezTo>
                  <a:lnTo>
                    <a:pt x="0" y="35798"/>
                  </a:lnTo>
                  <a:cubicBezTo>
                    <a:pt x="0" y="16027"/>
                    <a:pt x="16027" y="0"/>
                    <a:pt x="35798" y="0"/>
                  </a:cubicBezTo>
                  <a:close/>
                </a:path>
              </a:pathLst>
            </a:custGeom>
            <a:blipFill>
              <a:blip r:embed="rId7"/>
              <a:stretch>
                <a:fillRect l="-6883" r="-6883"/>
              </a:stretch>
            </a:blipFill>
          </p:spPr>
          <p:txBody>
            <a:bodyPr/>
            <a:lstStyle/>
            <a:p>
              <a:endParaRPr lang="en-MY"/>
            </a:p>
          </p:txBody>
        </p:sp>
      </p:grpSp>
      <p:grpSp>
        <p:nvGrpSpPr>
          <p:cNvPr id="9" name="Group 9"/>
          <p:cNvGrpSpPr/>
          <p:nvPr/>
        </p:nvGrpSpPr>
        <p:grpSpPr>
          <a:xfrm>
            <a:off x="10738737" y="1281691"/>
            <a:ext cx="4951422" cy="7554378"/>
            <a:chOff x="0" y="0"/>
            <a:chExt cx="667359" cy="1018189"/>
          </a:xfrm>
        </p:grpSpPr>
        <p:sp>
          <p:nvSpPr>
            <p:cNvPr id="10" name="Freeform 10"/>
            <p:cNvSpPr/>
            <p:nvPr/>
          </p:nvSpPr>
          <p:spPr>
            <a:xfrm>
              <a:off x="0" y="0"/>
              <a:ext cx="667359" cy="1018189"/>
            </a:xfrm>
            <a:custGeom>
              <a:avLst/>
              <a:gdLst/>
              <a:ahLst/>
              <a:cxnLst/>
              <a:rect l="l" t="t" r="r" b="b"/>
              <a:pathLst>
                <a:path w="667359" h="1018189">
                  <a:moveTo>
                    <a:pt x="35962" y="0"/>
                  </a:moveTo>
                  <a:lnTo>
                    <a:pt x="631397" y="0"/>
                  </a:lnTo>
                  <a:cubicBezTo>
                    <a:pt x="640935" y="0"/>
                    <a:pt x="650082" y="3789"/>
                    <a:pt x="656826" y="10533"/>
                  </a:cubicBezTo>
                  <a:cubicBezTo>
                    <a:pt x="663571" y="17277"/>
                    <a:pt x="667359" y="26424"/>
                    <a:pt x="667359" y="35962"/>
                  </a:cubicBezTo>
                  <a:lnTo>
                    <a:pt x="667359" y="982227"/>
                  </a:lnTo>
                  <a:cubicBezTo>
                    <a:pt x="667359" y="991765"/>
                    <a:pt x="663571" y="1000912"/>
                    <a:pt x="656826" y="1007656"/>
                  </a:cubicBezTo>
                  <a:cubicBezTo>
                    <a:pt x="650082" y="1014400"/>
                    <a:pt x="640935" y="1018189"/>
                    <a:pt x="631397" y="1018189"/>
                  </a:cubicBezTo>
                  <a:lnTo>
                    <a:pt x="35962" y="1018189"/>
                  </a:lnTo>
                  <a:cubicBezTo>
                    <a:pt x="26424" y="1018189"/>
                    <a:pt x="17277" y="1014400"/>
                    <a:pt x="10533" y="1007656"/>
                  </a:cubicBezTo>
                  <a:cubicBezTo>
                    <a:pt x="3789" y="1000912"/>
                    <a:pt x="0" y="991765"/>
                    <a:pt x="0" y="982227"/>
                  </a:cubicBezTo>
                  <a:lnTo>
                    <a:pt x="0" y="35962"/>
                  </a:lnTo>
                  <a:cubicBezTo>
                    <a:pt x="0" y="26424"/>
                    <a:pt x="3789" y="17277"/>
                    <a:pt x="10533" y="10533"/>
                  </a:cubicBezTo>
                  <a:cubicBezTo>
                    <a:pt x="17277" y="3789"/>
                    <a:pt x="26424" y="0"/>
                    <a:pt x="35962" y="0"/>
                  </a:cubicBezTo>
                  <a:close/>
                </a:path>
              </a:pathLst>
            </a:custGeom>
            <a:blipFill>
              <a:blip r:embed="rId8"/>
              <a:stretch>
                <a:fillRect l="-7213" r="-7213"/>
              </a:stretch>
            </a:blipFill>
          </p:spPr>
          <p:txBody>
            <a:bodyPr/>
            <a:lstStyle/>
            <a:p>
              <a:endParaRPr lang="en-MY"/>
            </a:p>
          </p:txBody>
        </p:sp>
      </p:grpSp>
      <p:sp>
        <p:nvSpPr>
          <p:cNvPr id="11" name="Freeform 11"/>
          <p:cNvSpPr/>
          <p:nvPr/>
        </p:nvSpPr>
        <p:spPr>
          <a:xfrm>
            <a:off x="414411" y="1514896"/>
            <a:ext cx="3025585" cy="3253317"/>
          </a:xfrm>
          <a:custGeom>
            <a:avLst/>
            <a:gdLst/>
            <a:ahLst/>
            <a:cxnLst/>
            <a:rect l="l" t="t" r="r" b="b"/>
            <a:pathLst>
              <a:path w="3025585" h="3253317">
                <a:moveTo>
                  <a:pt x="0" y="0"/>
                </a:moveTo>
                <a:lnTo>
                  <a:pt x="3025584" y="0"/>
                </a:lnTo>
                <a:lnTo>
                  <a:pt x="3025584" y="3253317"/>
                </a:lnTo>
                <a:lnTo>
                  <a:pt x="0" y="3253317"/>
                </a:lnTo>
                <a:lnTo>
                  <a:pt x="0" y="0"/>
                </a:lnTo>
                <a:close/>
              </a:path>
            </a:pathLst>
          </a:custGeom>
          <a:blipFill>
            <a:blip r:embed="rId9"/>
            <a:stretch>
              <a:fillRect/>
            </a:stretch>
          </a:blipFill>
        </p:spPr>
        <p:txBody>
          <a:bodyPr/>
          <a:lstStyle/>
          <a:p>
            <a:endParaRPr lang="en-MY"/>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3749674" y="799137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10962940" y="3028374"/>
            <a:ext cx="8287778" cy="13209700"/>
          </a:xfrm>
          <a:custGeom>
            <a:avLst/>
            <a:gdLst/>
            <a:ahLst/>
            <a:cxnLst/>
            <a:rect l="l" t="t" r="r" b="b"/>
            <a:pathLst>
              <a:path w="8287778" h="13209700">
                <a:moveTo>
                  <a:pt x="0" y="0"/>
                </a:moveTo>
                <a:lnTo>
                  <a:pt x="8287778" y="0"/>
                </a:lnTo>
                <a:lnTo>
                  <a:pt x="8287778" y="13209700"/>
                </a:lnTo>
                <a:lnTo>
                  <a:pt x="0" y="13209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087309" y="207117"/>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113592" y="9026180"/>
            <a:ext cx="1423166" cy="1260826"/>
          </a:xfrm>
          <a:custGeom>
            <a:avLst/>
            <a:gdLst/>
            <a:ahLst/>
            <a:cxnLst/>
            <a:rect l="l" t="t" r="r" b="b"/>
            <a:pathLst>
              <a:path w="1423166" h="1260826">
                <a:moveTo>
                  <a:pt x="0" y="0"/>
                </a:moveTo>
                <a:lnTo>
                  <a:pt x="1423166" y="0"/>
                </a:lnTo>
                <a:lnTo>
                  <a:pt x="1423166" y="1260826"/>
                </a:lnTo>
                <a:lnTo>
                  <a:pt x="0" y="1260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4899812" y="7223254"/>
            <a:ext cx="2958600" cy="2496006"/>
          </a:xfrm>
          <a:custGeom>
            <a:avLst/>
            <a:gdLst/>
            <a:ahLst/>
            <a:cxnLst/>
            <a:rect l="l" t="t" r="r" b="b"/>
            <a:pathLst>
              <a:path w="2958600" h="2496006">
                <a:moveTo>
                  <a:pt x="0" y="0"/>
                </a:moveTo>
                <a:lnTo>
                  <a:pt x="2958600" y="0"/>
                </a:lnTo>
                <a:lnTo>
                  <a:pt x="2958600" y="2496006"/>
                </a:lnTo>
                <a:lnTo>
                  <a:pt x="0" y="24960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8" name="Group 8"/>
          <p:cNvGrpSpPr/>
          <p:nvPr/>
        </p:nvGrpSpPr>
        <p:grpSpPr>
          <a:xfrm>
            <a:off x="11106374" y="459761"/>
            <a:ext cx="5611407" cy="8396653"/>
            <a:chOff x="0" y="0"/>
            <a:chExt cx="7481876" cy="11195537"/>
          </a:xfrm>
        </p:grpSpPr>
        <p:sp>
          <p:nvSpPr>
            <p:cNvPr id="9" name="Freeform 9"/>
            <p:cNvSpPr/>
            <p:nvPr/>
          </p:nvSpPr>
          <p:spPr>
            <a:xfrm>
              <a:off x="0" y="0"/>
              <a:ext cx="7481876" cy="11195537"/>
            </a:xfrm>
            <a:custGeom>
              <a:avLst/>
              <a:gdLst/>
              <a:ahLst/>
              <a:cxnLst/>
              <a:rect l="l" t="t" r="r" b="b"/>
              <a:pathLst>
                <a:path w="7481876" h="11195537">
                  <a:moveTo>
                    <a:pt x="0" y="0"/>
                  </a:moveTo>
                  <a:lnTo>
                    <a:pt x="7481876" y="0"/>
                  </a:lnTo>
                  <a:lnTo>
                    <a:pt x="7481876" y="11195537"/>
                  </a:lnTo>
                  <a:lnTo>
                    <a:pt x="0" y="111955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0" name="Group 10"/>
            <p:cNvGrpSpPr/>
            <p:nvPr/>
          </p:nvGrpSpPr>
          <p:grpSpPr>
            <a:xfrm rot="723219">
              <a:off x="1290855" y="1221498"/>
              <a:ext cx="4960965" cy="8395313"/>
              <a:chOff x="0" y="0"/>
              <a:chExt cx="654941" cy="1108340"/>
            </a:xfrm>
          </p:grpSpPr>
          <p:sp>
            <p:nvSpPr>
              <p:cNvPr id="11" name="Freeform 11"/>
              <p:cNvSpPr/>
              <p:nvPr/>
            </p:nvSpPr>
            <p:spPr>
              <a:xfrm>
                <a:off x="0" y="0"/>
                <a:ext cx="654941" cy="1108340"/>
              </a:xfrm>
              <a:custGeom>
                <a:avLst/>
                <a:gdLst/>
                <a:ahLst/>
                <a:cxnLst/>
                <a:rect l="l" t="t" r="r" b="b"/>
                <a:pathLst>
                  <a:path w="654941" h="1108340">
                    <a:moveTo>
                      <a:pt x="0" y="0"/>
                    </a:moveTo>
                    <a:lnTo>
                      <a:pt x="654941" y="0"/>
                    </a:lnTo>
                    <a:lnTo>
                      <a:pt x="654941" y="1108340"/>
                    </a:lnTo>
                    <a:lnTo>
                      <a:pt x="0" y="1108340"/>
                    </a:lnTo>
                    <a:close/>
                  </a:path>
                </a:pathLst>
              </a:custGeom>
              <a:solidFill>
                <a:srgbClr val="FFFFFF"/>
              </a:solidFill>
            </p:spPr>
            <p:txBody>
              <a:bodyPr/>
              <a:lstStyle/>
              <a:p>
                <a:endParaRPr lang="en-MY"/>
              </a:p>
            </p:txBody>
          </p:sp>
          <p:sp>
            <p:nvSpPr>
              <p:cNvPr id="12" name="TextBox 12"/>
              <p:cNvSpPr txBox="1"/>
              <p:nvPr/>
            </p:nvSpPr>
            <p:spPr>
              <a:xfrm>
                <a:off x="0" y="-38100"/>
                <a:ext cx="654941" cy="1146440"/>
              </a:xfrm>
              <a:prstGeom prst="rect">
                <a:avLst/>
              </a:prstGeom>
            </p:spPr>
            <p:txBody>
              <a:bodyPr lIns="50800" tIns="50800" rIns="50800" bIns="50800" rtlCol="0" anchor="ctr"/>
              <a:lstStyle/>
              <a:p>
                <a:pPr algn="ctr">
                  <a:lnSpc>
                    <a:spcPts val="2759"/>
                  </a:lnSpc>
                </a:pPr>
                <a:endParaRPr/>
              </a:p>
            </p:txBody>
          </p:sp>
        </p:grpSp>
        <p:sp>
          <p:nvSpPr>
            <p:cNvPr id="13" name="Freeform 13"/>
            <p:cNvSpPr/>
            <p:nvPr/>
          </p:nvSpPr>
          <p:spPr>
            <a:xfrm rot="730467">
              <a:off x="2081963" y="3665984"/>
              <a:ext cx="3759250" cy="2686513"/>
            </a:xfrm>
            <a:custGeom>
              <a:avLst/>
              <a:gdLst/>
              <a:ahLst/>
              <a:cxnLst/>
              <a:rect l="l" t="t" r="r" b="b"/>
              <a:pathLst>
                <a:path w="3759250" h="2686513">
                  <a:moveTo>
                    <a:pt x="0" y="0"/>
                  </a:moveTo>
                  <a:lnTo>
                    <a:pt x="3759250" y="0"/>
                  </a:lnTo>
                  <a:lnTo>
                    <a:pt x="3759250" y="2686512"/>
                  </a:lnTo>
                  <a:lnTo>
                    <a:pt x="0" y="2686512"/>
                  </a:lnTo>
                  <a:lnTo>
                    <a:pt x="0" y="0"/>
                  </a:lnTo>
                  <a:close/>
                </a:path>
              </a:pathLst>
            </a:custGeom>
            <a:blipFill>
              <a:blip r:embed="rId13"/>
              <a:stretch>
                <a:fillRect l="-85014" t="-166918" r="-82126" b="-563776"/>
              </a:stretch>
            </a:blipFill>
          </p:spPr>
          <p:txBody>
            <a:bodyPr/>
            <a:lstStyle/>
            <a:p>
              <a:endParaRPr lang="en-MY"/>
            </a:p>
          </p:txBody>
        </p:sp>
        <p:sp>
          <p:nvSpPr>
            <p:cNvPr id="14" name="Freeform 14"/>
            <p:cNvSpPr/>
            <p:nvPr/>
          </p:nvSpPr>
          <p:spPr>
            <a:xfrm rot="777199">
              <a:off x="767162" y="8308326"/>
              <a:ext cx="4655882" cy="563702"/>
            </a:xfrm>
            <a:custGeom>
              <a:avLst/>
              <a:gdLst/>
              <a:ahLst/>
              <a:cxnLst/>
              <a:rect l="l" t="t" r="r" b="b"/>
              <a:pathLst>
                <a:path w="4655882" h="563702">
                  <a:moveTo>
                    <a:pt x="0" y="0"/>
                  </a:moveTo>
                  <a:lnTo>
                    <a:pt x="4655883" y="0"/>
                  </a:lnTo>
                  <a:lnTo>
                    <a:pt x="4655883" y="563702"/>
                  </a:lnTo>
                  <a:lnTo>
                    <a:pt x="0" y="563702"/>
                  </a:lnTo>
                  <a:lnTo>
                    <a:pt x="0" y="0"/>
                  </a:lnTo>
                  <a:close/>
                </a:path>
              </a:pathLst>
            </a:custGeom>
            <a:blipFill>
              <a:blip r:embed="rId14"/>
              <a:stretch>
                <a:fillRect t="-597085" b="-1138353"/>
              </a:stretch>
            </a:blipFill>
          </p:spPr>
          <p:txBody>
            <a:bodyPr/>
            <a:lstStyle/>
            <a:p>
              <a:endParaRPr lang="en-MY"/>
            </a:p>
          </p:txBody>
        </p:sp>
      </p:grpSp>
      <p:grpSp>
        <p:nvGrpSpPr>
          <p:cNvPr id="15" name="Group 15"/>
          <p:cNvGrpSpPr/>
          <p:nvPr/>
        </p:nvGrpSpPr>
        <p:grpSpPr>
          <a:xfrm>
            <a:off x="6056844" y="2082822"/>
            <a:ext cx="4734432" cy="330751"/>
            <a:chOff x="0" y="0"/>
            <a:chExt cx="1123170" cy="78466"/>
          </a:xfrm>
        </p:grpSpPr>
        <p:sp>
          <p:nvSpPr>
            <p:cNvPr id="16" name="Freeform 16"/>
            <p:cNvSpPr/>
            <p:nvPr/>
          </p:nvSpPr>
          <p:spPr>
            <a:xfrm>
              <a:off x="0" y="0"/>
              <a:ext cx="1123170" cy="78466"/>
            </a:xfrm>
            <a:custGeom>
              <a:avLst/>
              <a:gdLst/>
              <a:ahLst/>
              <a:cxnLst/>
              <a:rect l="l" t="t" r="r" b="b"/>
              <a:pathLst>
                <a:path w="1123170" h="78466">
                  <a:moveTo>
                    <a:pt x="31938" y="0"/>
                  </a:moveTo>
                  <a:lnTo>
                    <a:pt x="1091232" y="0"/>
                  </a:lnTo>
                  <a:cubicBezTo>
                    <a:pt x="1108871" y="0"/>
                    <a:pt x="1123170" y="14299"/>
                    <a:pt x="1123170" y="31938"/>
                  </a:cubicBezTo>
                  <a:lnTo>
                    <a:pt x="1123170" y="46527"/>
                  </a:lnTo>
                  <a:cubicBezTo>
                    <a:pt x="1123170" y="54998"/>
                    <a:pt x="1119805" y="63122"/>
                    <a:pt x="1113816" y="69111"/>
                  </a:cubicBezTo>
                  <a:cubicBezTo>
                    <a:pt x="1107826" y="75101"/>
                    <a:pt x="1099703" y="78466"/>
                    <a:pt x="1091232" y="78466"/>
                  </a:cubicBezTo>
                  <a:lnTo>
                    <a:pt x="31938" y="78466"/>
                  </a:lnTo>
                  <a:cubicBezTo>
                    <a:pt x="14299" y="78466"/>
                    <a:pt x="0" y="64166"/>
                    <a:pt x="0" y="46527"/>
                  </a:cubicBezTo>
                  <a:lnTo>
                    <a:pt x="0" y="31938"/>
                  </a:lnTo>
                  <a:cubicBezTo>
                    <a:pt x="0" y="23468"/>
                    <a:pt x="3365" y="15344"/>
                    <a:pt x="9354" y="9354"/>
                  </a:cubicBezTo>
                  <a:cubicBezTo>
                    <a:pt x="15344" y="3365"/>
                    <a:pt x="23468" y="0"/>
                    <a:pt x="31938" y="0"/>
                  </a:cubicBezTo>
                  <a:close/>
                </a:path>
              </a:pathLst>
            </a:custGeom>
            <a:solidFill>
              <a:srgbClr val="C0BFDE"/>
            </a:solidFill>
          </p:spPr>
          <p:txBody>
            <a:bodyPr/>
            <a:lstStyle/>
            <a:p>
              <a:endParaRPr lang="en-MY"/>
            </a:p>
          </p:txBody>
        </p:sp>
        <p:sp>
          <p:nvSpPr>
            <p:cNvPr id="17" name="TextBox 17"/>
            <p:cNvSpPr txBox="1"/>
            <p:nvPr/>
          </p:nvSpPr>
          <p:spPr>
            <a:xfrm>
              <a:off x="0" y="-38100"/>
              <a:ext cx="1123170" cy="116566"/>
            </a:xfrm>
            <a:prstGeom prst="rect">
              <a:avLst/>
            </a:prstGeom>
          </p:spPr>
          <p:txBody>
            <a:bodyPr lIns="50800" tIns="50800" rIns="50800" bIns="50800" rtlCol="0" anchor="ctr"/>
            <a:lstStyle/>
            <a:p>
              <a:pPr algn="ctr">
                <a:lnSpc>
                  <a:spcPts val="2760"/>
                </a:lnSpc>
              </a:pPr>
              <a:endParaRPr/>
            </a:p>
          </p:txBody>
        </p:sp>
      </p:grpSp>
      <p:grpSp>
        <p:nvGrpSpPr>
          <p:cNvPr id="18" name="Group 18"/>
          <p:cNvGrpSpPr/>
          <p:nvPr/>
        </p:nvGrpSpPr>
        <p:grpSpPr>
          <a:xfrm>
            <a:off x="6846042" y="7996271"/>
            <a:ext cx="2983864" cy="290228"/>
            <a:chOff x="0" y="0"/>
            <a:chExt cx="1123170" cy="109246"/>
          </a:xfrm>
        </p:grpSpPr>
        <p:sp>
          <p:nvSpPr>
            <p:cNvPr id="19" name="Freeform 19"/>
            <p:cNvSpPr/>
            <p:nvPr/>
          </p:nvSpPr>
          <p:spPr>
            <a:xfrm>
              <a:off x="0" y="0"/>
              <a:ext cx="1123170" cy="109246"/>
            </a:xfrm>
            <a:custGeom>
              <a:avLst/>
              <a:gdLst/>
              <a:ahLst/>
              <a:cxnLst/>
              <a:rect l="l" t="t" r="r" b="b"/>
              <a:pathLst>
                <a:path w="1123170" h="109246">
                  <a:moveTo>
                    <a:pt x="50676" y="0"/>
                  </a:moveTo>
                  <a:lnTo>
                    <a:pt x="1072495" y="0"/>
                  </a:lnTo>
                  <a:cubicBezTo>
                    <a:pt x="1100482" y="0"/>
                    <a:pt x="1123170" y="22688"/>
                    <a:pt x="1123170" y="50676"/>
                  </a:cubicBezTo>
                  <a:lnTo>
                    <a:pt x="1123170" y="58570"/>
                  </a:lnTo>
                  <a:cubicBezTo>
                    <a:pt x="1123170" y="72010"/>
                    <a:pt x="1117831" y="84900"/>
                    <a:pt x="1108328" y="94403"/>
                  </a:cubicBezTo>
                  <a:cubicBezTo>
                    <a:pt x="1098824" y="103907"/>
                    <a:pt x="1085934" y="109246"/>
                    <a:pt x="1072495" y="109246"/>
                  </a:cubicBezTo>
                  <a:lnTo>
                    <a:pt x="50676" y="109246"/>
                  </a:lnTo>
                  <a:cubicBezTo>
                    <a:pt x="22688" y="109246"/>
                    <a:pt x="0" y="86558"/>
                    <a:pt x="0" y="58570"/>
                  </a:cubicBezTo>
                  <a:lnTo>
                    <a:pt x="0" y="50676"/>
                  </a:lnTo>
                  <a:cubicBezTo>
                    <a:pt x="0" y="22688"/>
                    <a:pt x="22688" y="0"/>
                    <a:pt x="50676" y="0"/>
                  </a:cubicBezTo>
                  <a:close/>
                </a:path>
              </a:pathLst>
            </a:custGeom>
            <a:solidFill>
              <a:srgbClr val="C0BFDE"/>
            </a:solidFill>
          </p:spPr>
          <p:txBody>
            <a:bodyPr/>
            <a:lstStyle/>
            <a:p>
              <a:endParaRPr lang="en-MY"/>
            </a:p>
          </p:txBody>
        </p:sp>
        <p:sp>
          <p:nvSpPr>
            <p:cNvPr id="20" name="TextBox 20"/>
            <p:cNvSpPr txBox="1"/>
            <p:nvPr/>
          </p:nvSpPr>
          <p:spPr>
            <a:xfrm>
              <a:off x="0" y="-38100"/>
              <a:ext cx="1123170" cy="147346"/>
            </a:xfrm>
            <a:prstGeom prst="rect">
              <a:avLst/>
            </a:prstGeom>
          </p:spPr>
          <p:txBody>
            <a:bodyPr lIns="50800" tIns="50800" rIns="50800" bIns="50800" rtlCol="0" anchor="ctr"/>
            <a:lstStyle/>
            <a:p>
              <a:pPr algn="ctr">
                <a:lnSpc>
                  <a:spcPts val="2760"/>
                </a:lnSpc>
              </a:pPr>
              <a:endParaRPr/>
            </a:p>
          </p:txBody>
        </p:sp>
      </p:grpSp>
      <p:grpSp>
        <p:nvGrpSpPr>
          <p:cNvPr id="21" name="Group 21"/>
          <p:cNvGrpSpPr/>
          <p:nvPr/>
        </p:nvGrpSpPr>
        <p:grpSpPr>
          <a:xfrm>
            <a:off x="2666059" y="8141384"/>
            <a:ext cx="329873" cy="32987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BFDE"/>
            </a:solidFill>
          </p:spPr>
          <p:txBody>
            <a:bodyPr/>
            <a:lstStyle/>
            <a:p>
              <a:endParaRPr lang="en-MY"/>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760"/>
                </a:lnSpc>
              </a:pPr>
              <a:endParaRPr/>
            </a:p>
          </p:txBody>
        </p:sp>
      </p:grpSp>
      <p:grpSp>
        <p:nvGrpSpPr>
          <p:cNvPr id="24" name="Group 24"/>
          <p:cNvGrpSpPr/>
          <p:nvPr/>
        </p:nvGrpSpPr>
        <p:grpSpPr>
          <a:xfrm>
            <a:off x="15974854" y="-3870003"/>
            <a:ext cx="6118200" cy="6118200"/>
            <a:chOff x="0" y="0"/>
            <a:chExt cx="8157600" cy="8157600"/>
          </a:xfrm>
        </p:grpSpPr>
        <p:sp>
          <p:nvSpPr>
            <p:cNvPr id="25" name="Freeform 25"/>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26" name="Freeform 26"/>
          <p:cNvSpPr/>
          <p:nvPr/>
        </p:nvSpPr>
        <p:spPr>
          <a:xfrm rot="95261" flipV="1">
            <a:off x="16196346" y="3987987"/>
            <a:ext cx="2125908" cy="3479909"/>
          </a:xfrm>
          <a:custGeom>
            <a:avLst/>
            <a:gdLst/>
            <a:ahLst/>
            <a:cxnLst/>
            <a:rect l="l" t="t" r="r" b="b"/>
            <a:pathLst>
              <a:path w="2125908" h="3479909">
                <a:moveTo>
                  <a:pt x="0" y="3479909"/>
                </a:moveTo>
                <a:lnTo>
                  <a:pt x="2125908" y="3479909"/>
                </a:lnTo>
                <a:lnTo>
                  <a:pt x="2125908" y="0"/>
                </a:lnTo>
                <a:lnTo>
                  <a:pt x="0" y="0"/>
                </a:lnTo>
                <a:lnTo>
                  <a:pt x="0" y="3479909"/>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sp>
        <p:nvSpPr>
          <p:cNvPr id="27" name="Freeform 27"/>
          <p:cNvSpPr/>
          <p:nvPr/>
        </p:nvSpPr>
        <p:spPr>
          <a:xfrm>
            <a:off x="2697125" y="459761"/>
            <a:ext cx="2662314" cy="2454169"/>
          </a:xfrm>
          <a:custGeom>
            <a:avLst/>
            <a:gdLst/>
            <a:ahLst/>
            <a:cxnLst/>
            <a:rect l="l" t="t" r="r" b="b"/>
            <a:pathLst>
              <a:path w="2662314" h="2454169">
                <a:moveTo>
                  <a:pt x="0" y="0"/>
                </a:moveTo>
                <a:lnTo>
                  <a:pt x="2662313" y="0"/>
                </a:lnTo>
                <a:lnTo>
                  <a:pt x="2662313" y="2454169"/>
                </a:lnTo>
                <a:lnTo>
                  <a:pt x="0" y="245416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MY"/>
          </a:p>
        </p:txBody>
      </p:sp>
      <p:grpSp>
        <p:nvGrpSpPr>
          <p:cNvPr id="28" name="Group 28"/>
          <p:cNvGrpSpPr/>
          <p:nvPr/>
        </p:nvGrpSpPr>
        <p:grpSpPr>
          <a:xfrm>
            <a:off x="166912" y="3600450"/>
            <a:ext cx="10624363" cy="3086100"/>
            <a:chOff x="0" y="0"/>
            <a:chExt cx="14165818" cy="4114800"/>
          </a:xfrm>
        </p:grpSpPr>
        <p:grpSp>
          <p:nvGrpSpPr>
            <p:cNvPr id="29" name="Group 29"/>
            <p:cNvGrpSpPr/>
            <p:nvPr/>
          </p:nvGrpSpPr>
          <p:grpSpPr>
            <a:xfrm>
              <a:off x="0" y="0"/>
              <a:ext cx="12937561" cy="4114800"/>
              <a:chOff x="0" y="0"/>
              <a:chExt cx="2555568" cy="812800"/>
            </a:xfrm>
          </p:grpSpPr>
          <p:sp>
            <p:nvSpPr>
              <p:cNvPr id="30" name="Freeform 30"/>
              <p:cNvSpPr/>
              <p:nvPr/>
            </p:nvSpPr>
            <p:spPr>
              <a:xfrm>
                <a:off x="0" y="0"/>
                <a:ext cx="2555568" cy="812800"/>
              </a:xfrm>
              <a:custGeom>
                <a:avLst/>
                <a:gdLst/>
                <a:ahLst/>
                <a:cxnLst/>
                <a:rect l="l" t="t" r="r" b="b"/>
                <a:pathLst>
                  <a:path w="2555568" h="812800">
                    <a:moveTo>
                      <a:pt x="40692" y="0"/>
                    </a:moveTo>
                    <a:lnTo>
                      <a:pt x="2514876" y="0"/>
                    </a:lnTo>
                    <a:cubicBezTo>
                      <a:pt x="2537349" y="0"/>
                      <a:pt x="2555568" y="18218"/>
                      <a:pt x="2555568" y="40692"/>
                    </a:cubicBezTo>
                    <a:lnTo>
                      <a:pt x="2555568" y="772108"/>
                    </a:lnTo>
                    <a:cubicBezTo>
                      <a:pt x="2555568" y="794582"/>
                      <a:pt x="2537349" y="812800"/>
                      <a:pt x="2514876" y="812800"/>
                    </a:cubicBezTo>
                    <a:lnTo>
                      <a:pt x="40692" y="812800"/>
                    </a:lnTo>
                    <a:cubicBezTo>
                      <a:pt x="18218" y="812800"/>
                      <a:pt x="0" y="794582"/>
                      <a:pt x="0" y="772108"/>
                    </a:cubicBezTo>
                    <a:lnTo>
                      <a:pt x="0" y="40692"/>
                    </a:lnTo>
                    <a:cubicBezTo>
                      <a:pt x="0" y="18218"/>
                      <a:pt x="18218" y="0"/>
                      <a:pt x="40692" y="0"/>
                    </a:cubicBezTo>
                    <a:close/>
                  </a:path>
                </a:pathLst>
              </a:custGeom>
              <a:solidFill>
                <a:srgbClr val="9F87CB"/>
              </a:solidFill>
            </p:spPr>
            <p:txBody>
              <a:bodyPr/>
              <a:lstStyle/>
              <a:p>
                <a:endParaRPr lang="en-MY"/>
              </a:p>
            </p:txBody>
          </p:sp>
          <p:sp>
            <p:nvSpPr>
              <p:cNvPr id="31" name="TextBox 31"/>
              <p:cNvSpPr txBox="1"/>
              <p:nvPr/>
            </p:nvSpPr>
            <p:spPr>
              <a:xfrm>
                <a:off x="0" y="-38100"/>
                <a:ext cx="2555568" cy="850900"/>
              </a:xfrm>
              <a:prstGeom prst="rect">
                <a:avLst/>
              </a:prstGeom>
            </p:spPr>
            <p:txBody>
              <a:bodyPr lIns="50800" tIns="50800" rIns="50800" bIns="50800" rtlCol="0" anchor="ctr"/>
              <a:lstStyle/>
              <a:p>
                <a:pPr algn="ctr">
                  <a:lnSpc>
                    <a:spcPts val="2760"/>
                  </a:lnSpc>
                </a:pPr>
                <a:endParaRPr/>
              </a:p>
            </p:txBody>
          </p:sp>
        </p:grpSp>
        <p:sp>
          <p:nvSpPr>
            <p:cNvPr id="32" name="TextBox 32"/>
            <p:cNvSpPr txBox="1"/>
            <p:nvPr/>
          </p:nvSpPr>
          <p:spPr>
            <a:xfrm>
              <a:off x="319083" y="554539"/>
              <a:ext cx="13846735" cy="1420373"/>
            </a:xfrm>
            <a:prstGeom prst="rect">
              <a:avLst/>
            </a:prstGeom>
          </p:spPr>
          <p:txBody>
            <a:bodyPr lIns="0" tIns="0" rIns="0" bIns="0" rtlCol="0" anchor="t">
              <a:spAutoFit/>
            </a:bodyPr>
            <a:lstStyle/>
            <a:p>
              <a:pPr algn="l">
                <a:lnSpc>
                  <a:spcPts val="7992"/>
                </a:lnSpc>
              </a:pPr>
              <a:r>
                <a:rPr lang="en-US" sz="7400">
                  <a:solidFill>
                    <a:srgbClr val="FFFFFF"/>
                  </a:solidFill>
                  <a:latin typeface="Shrikhand"/>
                  <a:ea typeface="Shrikhand"/>
                  <a:cs typeface="Shrikhand"/>
                  <a:sym typeface="Shrikhand"/>
                </a:rPr>
                <a:t>UTM TRANSPORT</a:t>
              </a:r>
            </a:p>
          </p:txBody>
        </p:sp>
        <p:sp>
          <p:nvSpPr>
            <p:cNvPr id="33" name="TextBox 33"/>
            <p:cNvSpPr txBox="1"/>
            <p:nvPr/>
          </p:nvSpPr>
          <p:spPr>
            <a:xfrm>
              <a:off x="513071" y="2137810"/>
              <a:ext cx="9270841" cy="863600"/>
            </a:xfrm>
            <a:prstGeom prst="rect">
              <a:avLst/>
            </a:prstGeom>
          </p:spPr>
          <p:txBody>
            <a:bodyPr lIns="0" tIns="0" rIns="0" bIns="0" rtlCol="0" anchor="t">
              <a:spAutoFit/>
            </a:bodyPr>
            <a:lstStyle/>
            <a:p>
              <a:pPr algn="ctr">
                <a:lnSpc>
                  <a:spcPts val="5160"/>
                </a:lnSpc>
                <a:spcBef>
                  <a:spcPct val="0"/>
                </a:spcBef>
              </a:pPr>
              <a:r>
                <a:rPr lang="en-US" sz="4300">
                  <a:solidFill>
                    <a:srgbClr val="553868"/>
                  </a:solidFill>
                  <a:latin typeface="Comic Sans"/>
                  <a:ea typeface="Comic Sans"/>
                  <a:cs typeface="Comic Sans"/>
                  <a:sym typeface="Comic Sans"/>
                </a:rPr>
                <a:t>Navigate campus with ease.</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2718500" y="-824800"/>
            <a:ext cx="4158500" cy="3605000"/>
          </a:xfrm>
          <a:custGeom>
            <a:avLst/>
            <a:gdLst/>
            <a:ahLst/>
            <a:cxnLst/>
            <a:rect l="l" t="t" r="r" b="b"/>
            <a:pathLst>
              <a:path w="4158500" h="3605000">
                <a:moveTo>
                  <a:pt x="0" y="0"/>
                </a:moveTo>
                <a:lnTo>
                  <a:pt x="4158500" y="0"/>
                </a:lnTo>
                <a:lnTo>
                  <a:pt x="4158500" y="3605000"/>
                </a:lnTo>
                <a:lnTo>
                  <a:pt x="0" y="360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p:cNvSpPr/>
          <p:nvPr/>
        </p:nvSpPr>
        <p:spPr>
          <a:xfrm>
            <a:off x="466112" y="9026153"/>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4" name="Group 4"/>
          <p:cNvGrpSpPr/>
          <p:nvPr/>
        </p:nvGrpSpPr>
        <p:grpSpPr>
          <a:xfrm>
            <a:off x="8980008" y="3577625"/>
            <a:ext cx="5979000" cy="5979000"/>
            <a:chOff x="0" y="0"/>
            <a:chExt cx="7972000" cy="7972000"/>
          </a:xfrm>
        </p:grpSpPr>
        <p:sp>
          <p:nvSpPr>
            <p:cNvPr id="5" name="Freeform 5"/>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6" name="Freeform 6"/>
          <p:cNvSpPr/>
          <p:nvPr/>
        </p:nvSpPr>
        <p:spPr>
          <a:xfrm>
            <a:off x="13677679" y="3237677"/>
            <a:ext cx="7739190" cy="4111224"/>
          </a:xfrm>
          <a:custGeom>
            <a:avLst/>
            <a:gdLst/>
            <a:ahLst/>
            <a:cxnLst/>
            <a:rect l="l" t="t" r="r" b="b"/>
            <a:pathLst>
              <a:path w="7739190" h="4111224">
                <a:moveTo>
                  <a:pt x="0" y="0"/>
                </a:moveTo>
                <a:lnTo>
                  <a:pt x="7739190" y="0"/>
                </a:lnTo>
                <a:lnTo>
                  <a:pt x="7739190" y="4111224"/>
                </a:lnTo>
                <a:lnTo>
                  <a:pt x="0" y="4111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TextBox 7"/>
          <p:cNvSpPr txBox="1"/>
          <p:nvPr/>
        </p:nvSpPr>
        <p:spPr>
          <a:xfrm>
            <a:off x="338211" y="2880950"/>
            <a:ext cx="8641797" cy="3686175"/>
          </a:xfrm>
          <a:prstGeom prst="rect">
            <a:avLst/>
          </a:prstGeom>
        </p:spPr>
        <p:txBody>
          <a:bodyPr lIns="0" tIns="0" rIns="0" bIns="0" rtlCol="0" anchor="t">
            <a:spAutoFit/>
          </a:bodyPr>
          <a:lstStyle/>
          <a:p>
            <a:pPr marL="582930" lvl="1" indent="-291465" algn="l">
              <a:lnSpc>
                <a:spcPts val="3240"/>
              </a:lnSpc>
              <a:buAutoNum type="arabicPeriod"/>
            </a:pPr>
            <a:r>
              <a:rPr lang="en-US" sz="2700">
                <a:solidFill>
                  <a:srgbClr val="553868"/>
                </a:solidFill>
                <a:latin typeface="DM Sans"/>
                <a:ea typeface="DM Sans"/>
                <a:cs typeface="DM Sans"/>
                <a:sym typeface="DM Sans"/>
              </a:rPr>
              <a:t>”I no longer have to wait to find out when the bus will come because UTM Transport makes it much simpler to track buses in real time. For quick journeys around UTM, the bike rental facility is also quite helpful. ”</a:t>
            </a:r>
          </a:p>
          <a:p>
            <a:pPr marL="582930" lvl="1" indent="-291465" algn="l">
              <a:lnSpc>
                <a:spcPts val="3240"/>
              </a:lnSpc>
              <a:buAutoNum type="arabicPeriod"/>
            </a:pPr>
            <a:r>
              <a:rPr lang="en-US" sz="2700">
                <a:solidFill>
                  <a:srgbClr val="553868"/>
                </a:solidFill>
                <a:latin typeface="DM Sans"/>
                <a:ea typeface="DM Sans"/>
                <a:cs typeface="DM Sans"/>
                <a:sym typeface="DM Sans"/>
              </a:rPr>
              <a:t>”The ride booking and ride offering features are very helpful, especially when public transportation is not available. Overall, this app greatly improves transportation convenience within UTM.”</a:t>
            </a:r>
          </a:p>
        </p:txBody>
      </p:sp>
      <p:grpSp>
        <p:nvGrpSpPr>
          <p:cNvPr id="8" name="Group 8"/>
          <p:cNvGrpSpPr/>
          <p:nvPr/>
        </p:nvGrpSpPr>
        <p:grpSpPr>
          <a:xfrm rot="-1506279">
            <a:off x="9569279" y="2976396"/>
            <a:ext cx="4800458" cy="7183186"/>
            <a:chOff x="0" y="0"/>
            <a:chExt cx="6400611" cy="9577582"/>
          </a:xfrm>
        </p:grpSpPr>
        <p:sp>
          <p:nvSpPr>
            <p:cNvPr id="9" name="Freeform 9"/>
            <p:cNvSpPr/>
            <p:nvPr/>
          </p:nvSpPr>
          <p:spPr>
            <a:xfrm>
              <a:off x="0" y="0"/>
              <a:ext cx="6400611" cy="9577582"/>
            </a:xfrm>
            <a:custGeom>
              <a:avLst/>
              <a:gdLst/>
              <a:ahLst/>
              <a:cxnLst/>
              <a:rect l="l" t="t" r="r" b="b"/>
              <a:pathLst>
                <a:path w="6400611" h="9577582">
                  <a:moveTo>
                    <a:pt x="0" y="0"/>
                  </a:moveTo>
                  <a:lnTo>
                    <a:pt x="6400611" y="0"/>
                  </a:lnTo>
                  <a:lnTo>
                    <a:pt x="6400611" y="9577582"/>
                  </a:lnTo>
                  <a:lnTo>
                    <a:pt x="0" y="95775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10" name="Group 10"/>
            <p:cNvGrpSpPr/>
            <p:nvPr/>
          </p:nvGrpSpPr>
          <p:grpSpPr>
            <a:xfrm rot="723219">
              <a:off x="1104304" y="1044969"/>
              <a:ext cx="4244017" cy="7182040"/>
              <a:chOff x="0" y="0"/>
              <a:chExt cx="654941" cy="1108340"/>
            </a:xfrm>
          </p:grpSpPr>
          <p:sp>
            <p:nvSpPr>
              <p:cNvPr id="11" name="Freeform 11"/>
              <p:cNvSpPr/>
              <p:nvPr/>
            </p:nvSpPr>
            <p:spPr>
              <a:xfrm>
                <a:off x="0" y="0"/>
                <a:ext cx="654941" cy="1108340"/>
              </a:xfrm>
              <a:custGeom>
                <a:avLst/>
                <a:gdLst/>
                <a:ahLst/>
                <a:cxnLst/>
                <a:rect l="l" t="t" r="r" b="b"/>
                <a:pathLst>
                  <a:path w="654941" h="1108340">
                    <a:moveTo>
                      <a:pt x="0" y="0"/>
                    </a:moveTo>
                    <a:lnTo>
                      <a:pt x="654941" y="0"/>
                    </a:lnTo>
                    <a:lnTo>
                      <a:pt x="654941" y="1108340"/>
                    </a:lnTo>
                    <a:lnTo>
                      <a:pt x="0" y="1108340"/>
                    </a:lnTo>
                    <a:close/>
                  </a:path>
                </a:pathLst>
              </a:custGeom>
              <a:solidFill>
                <a:srgbClr val="FFFFFF"/>
              </a:solidFill>
            </p:spPr>
            <p:txBody>
              <a:bodyPr/>
              <a:lstStyle/>
              <a:p>
                <a:endParaRPr lang="en-MY"/>
              </a:p>
            </p:txBody>
          </p:sp>
          <p:sp>
            <p:nvSpPr>
              <p:cNvPr id="12" name="TextBox 12"/>
              <p:cNvSpPr txBox="1"/>
              <p:nvPr/>
            </p:nvSpPr>
            <p:spPr>
              <a:xfrm>
                <a:off x="0" y="-38100"/>
                <a:ext cx="654941" cy="1146440"/>
              </a:xfrm>
              <a:prstGeom prst="rect">
                <a:avLst/>
              </a:prstGeom>
            </p:spPr>
            <p:txBody>
              <a:bodyPr lIns="50800" tIns="50800" rIns="50800" bIns="50800" rtlCol="0" anchor="ctr"/>
              <a:lstStyle/>
              <a:p>
                <a:pPr algn="ctr">
                  <a:lnSpc>
                    <a:spcPts val="2760"/>
                  </a:lnSpc>
                </a:pPr>
                <a:endParaRPr/>
              </a:p>
            </p:txBody>
          </p:sp>
        </p:grpSp>
        <p:sp>
          <p:nvSpPr>
            <p:cNvPr id="13" name="Freeform 13"/>
            <p:cNvSpPr/>
            <p:nvPr/>
          </p:nvSpPr>
          <p:spPr>
            <a:xfrm rot="730467">
              <a:off x="1781082" y="3136183"/>
              <a:ext cx="3215971" cy="2298264"/>
            </a:xfrm>
            <a:custGeom>
              <a:avLst/>
              <a:gdLst/>
              <a:ahLst/>
              <a:cxnLst/>
              <a:rect l="l" t="t" r="r" b="b"/>
              <a:pathLst>
                <a:path w="3215971" h="2298264">
                  <a:moveTo>
                    <a:pt x="0" y="0"/>
                  </a:moveTo>
                  <a:lnTo>
                    <a:pt x="3215971" y="0"/>
                  </a:lnTo>
                  <a:lnTo>
                    <a:pt x="3215971" y="2298264"/>
                  </a:lnTo>
                  <a:lnTo>
                    <a:pt x="0" y="2298264"/>
                  </a:lnTo>
                  <a:lnTo>
                    <a:pt x="0" y="0"/>
                  </a:lnTo>
                  <a:close/>
                </a:path>
              </a:pathLst>
            </a:custGeom>
            <a:blipFill>
              <a:blip r:embed="rId11"/>
              <a:stretch>
                <a:fillRect l="-85014" t="-166918" r="-82126" b="-563776"/>
              </a:stretch>
            </a:blipFill>
          </p:spPr>
          <p:txBody>
            <a:bodyPr/>
            <a:lstStyle/>
            <a:p>
              <a:endParaRPr lang="en-MY"/>
            </a:p>
          </p:txBody>
        </p:sp>
        <p:sp>
          <p:nvSpPr>
            <p:cNvPr id="14" name="Freeform 14"/>
            <p:cNvSpPr/>
            <p:nvPr/>
          </p:nvSpPr>
          <p:spPr>
            <a:xfrm rot="777199">
              <a:off x="656293" y="7107624"/>
              <a:ext cx="3983024" cy="482237"/>
            </a:xfrm>
            <a:custGeom>
              <a:avLst/>
              <a:gdLst/>
              <a:ahLst/>
              <a:cxnLst/>
              <a:rect l="l" t="t" r="r" b="b"/>
              <a:pathLst>
                <a:path w="3983024" h="482237">
                  <a:moveTo>
                    <a:pt x="0" y="0"/>
                  </a:moveTo>
                  <a:lnTo>
                    <a:pt x="3983024" y="0"/>
                  </a:lnTo>
                  <a:lnTo>
                    <a:pt x="3983024" y="482237"/>
                  </a:lnTo>
                  <a:lnTo>
                    <a:pt x="0" y="482237"/>
                  </a:lnTo>
                  <a:lnTo>
                    <a:pt x="0" y="0"/>
                  </a:lnTo>
                  <a:close/>
                </a:path>
              </a:pathLst>
            </a:custGeom>
            <a:blipFill>
              <a:blip r:embed="rId12"/>
              <a:stretch>
                <a:fillRect t="-597085" b="-1138353"/>
              </a:stretch>
            </a:blipFill>
          </p:spPr>
          <p:txBody>
            <a:bodyPr/>
            <a:lstStyle/>
            <a:p>
              <a:endParaRPr lang="en-MY"/>
            </a:p>
          </p:txBody>
        </p:sp>
      </p:grpSp>
      <p:sp>
        <p:nvSpPr>
          <p:cNvPr id="15" name="Freeform 15"/>
          <p:cNvSpPr/>
          <p:nvPr/>
        </p:nvSpPr>
        <p:spPr>
          <a:xfrm>
            <a:off x="15990585" y="1981004"/>
            <a:ext cx="2142353" cy="2150417"/>
          </a:xfrm>
          <a:custGeom>
            <a:avLst/>
            <a:gdLst/>
            <a:ahLst/>
            <a:cxnLst/>
            <a:rect l="l" t="t" r="r" b="b"/>
            <a:pathLst>
              <a:path w="2142353" h="2150417">
                <a:moveTo>
                  <a:pt x="0" y="0"/>
                </a:moveTo>
                <a:lnTo>
                  <a:pt x="2142352" y="0"/>
                </a:lnTo>
                <a:lnTo>
                  <a:pt x="2142352" y="2150417"/>
                </a:lnTo>
                <a:lnTo>
                  <a:pt x="0" y="2150417"/>
                </a:lnTo>
                <a:lnTo>
                  <a:pt x="0" y="0"/>
                </a:lnTo>
                <a:close/>
              </a:path>
            </a:pathLst>
          </a:custGeom>
          <a:blipFill>
            <a:blip r:embed="rId13"/>
            <a:stretch>
              <a:fillRect/>
            </a:stretch>
          </a:blipFill>
        </p:spPr>
        <p:txBody>
          <a:bodyPr/>
          <a:lstStyle/>
          <a:p>
            <a:endParaRPr lang="en-MY"/>
          </a:p>
        </p:txBody>
      </p:sp>
      <p:sp>
        <p:nvSpPr>
          <p:cNvPr id="16" name="Freeform 16"/>
          <p:cNvSpPr/>
          <p:nvPr/>
        </p:nvSpPr>
        <p:spPr>
          <a:xfrm>
            <a:off x="15249858" y="5780629"/>
            <a:ext cx="2142353" cy="1274700"/>
          </a:xfrm>
          <a:custGeom>
            <a:avLst/>
            <a:gdLst/>
            <a:ahLst/>
            <a:cxnLst/>
            <a:rect l="l" t="t" r="r" b="b"/>
            <a:pathLst>
              <a:path w="2142353" h="1274700">
                <a:moveTo>
                  <a:pt x="0" y="0"/>
                </a:moveTo>
                <a:lnTo>
                  <a:pt x="2142353" y="0"/>
                </a:lnTo>
                <a:lnTo>
                  <a:pt x="2142353" y="1274700"/>
                </a:lnTo>
                <a:lnTo>
                  <a:pt x="0" y="1274700"/>
                </a:lnTo>
                <a:lnTo>
                  <a:pt x="0" y="0"/>
                </a:lnTo>
                <a:close/>
              </a:path>
            </a:pathLst>
          </a:custGeom>
          <a:blipFill>
            <a:blip r:embed="rId14"/>
            <a:stretch>
              <a:fillRect/>
            </a:stretch>
          </a:blipFill>
        </p:spPr>
        <p:txBody>
          <a:bodyPr/>
          <a:lstStyle/>
          <a:p>
            <a:endParaRPr lang="en-MY"/>
          </a:p>
        </p:txBody>
      </p:sp>
      <p:sp>
        <p:nvSpPr>
          <p:cNvPr id="17" name="Freeform 17"/>
          <p:cNvSpPr/>
          <p:nvPr/>
        </p:nvSpPr>
        <p:spPr>
          <a:xfrm>
            <a:off x="14126318" y="3774636"/>
            <a:ext cx="1665379" cy="1031203"/>
          </a:xfrm>
          <a:custGeom>
            <a:avLst/>
            <a:gdLst/>
            <a:ahLst/>
            <a:cxnLst/>
            <a:rect l="l" t="t" r="r" b="b"/>
            <a:pathLst>
              <a:path w="1665379" h="1031203">
                <a:moveTo>
                  <a:pt x="0" y="0"/>
                </a:moveTo>
                <a:lnTo>
                  <a:pt x="1665379" y="0"/>
                </a:lnTo>
                <a:lnTo>
                  <a:pt x="1665379" y="1031202"/>
                </a:lnTo>
                <a:lnTo>
                  <a:pt x="0" y="10312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grpSp>
        <p:nvGrpSpPr>
          <p:cNvPr id="18" name="Group 18"/>
          <p:cNvGrpSpPr/>
          <p:nvPr/>
        </p:nvGrpSpPr>
        <p:grpSpPr>
          <a:xfrm>
            <a:off x="2261411" y="6891815"/>
            <a:ext cx="6423322" cy="2944759"/>
            <a:chOff x="0" y="0"/>
            <a:chExt cx="8564429" cy="3926345"/>
          </a:xfrm>
        </p:grpSpPr>
        <p:sp>
          <p:nvSpPr>
            <p:cNvPr id="19" name="Freeform 19"/>
            <p:cNvSpPr/>
            <p:nvPr/>
          </p:nvSpPr>
          <p:spPr>
            <a:xfrm>
              <a:off x="0" y="0"/>
              <a:ext cx="8564429" cy="3926345"/>
            </a:xfrm>
            <a:custGeom>
              <a:avLst/>
              <a:gdLst/>
              <a:ahLst/>
              <a:cxnLst/>
              <a:rect l="l" t="t" r="r" b="b"/>
              <a:pathLst>
                <a:path w="8564429" h="3926345">
                  <a:moveTo>
                    <a:pt x="0" y="0"/>
                  </a:moveTo>
                  <a:lnTo>
                    <a:pt x="8564429" y="0"/>
                  </a:lnTo>
                  <a:lnTo>
                    <a:pt x="8564429" y="3926345"/>
                  </a:lnTo>
                  <a:lnTo>
                    <a:pt x="0" y="3926345"/>
                  </a:lnTo>
                  <a:lnTo>
                    <a:pt x="0" y="0"/>
                  </a:lnTo>
                  <a:close/>
                </a:path>
              </a:pathLst>
            </a:custGeom>
            <a:blipFill>
              <a:blip r:embed="rId17"/>
              <a:stretch>
                <a:fillRect/>
              </a:stretch>
            </a:blipFill>
          </p:spPr>
          <p:txBody>
            <a:bodyPr/>
            <a:lstStyle/>
            <a:p>
              <a:endParaRPr lang="en-MY"/>
            </a:p>
          </p:txBody>
        </p:sp>
        <p:grpSp>
          <p:nvGrpSpPr>
            <p:cNvPr id="20" name="Group 20"/>
            <p:cNvGrpSpPr/>
            <p:nvPr/>
          </p:nvGrpSpPr>
          <p:grpSpPr>
            <a:xfrm>
              <a:off x="406362" y="1459300"/>
              <a:ext cx="6392091" cy="798503"/>
              <a:chOff x="0" y="0"/>
              <a:chExt cx="1262635" cy="157729"/>
            </a:xfrm>
          </p:grpSpPr>
          <p:sp>
            <p:nvSpPr>
              <p:cNvPr id="21" name="Freeform 21"/>
              <p:cNvSpPr/>
              <p:nvPr/>
            </p:nvSpPr>
            <p:spPr>
              <a:xfrm>
                <a:off x="0" y="0"/>
                <a:ext cx="1262635" cy="157729"/>
              </a:xfrm>
              <a:custGeom>
                <a:avLst/>
                <a:gdLst/>
                <a:ahLst/>
                <a:cxnLst/>
                <a:rect l="l" t="t" r="r" b="b"/>
                <a:pathLst>
                  <a:path w="1262635" h="157729">
                    <a:moveTo>
                      <a:pt x="20994" y="0"/>
                    </a:moveTo>
                    <a:lnTo>
                      <a:pt x="1241642" y="0"/>
                    </a:lnTo>
                    <a:cubicBezTo>
                      <a:pt x="1253236" y="0"/>
                      <a:pt x="1262635" y="9399"/>
                      <a:pt x="1262635" y="20994"/>
                    </a:cubicBezTo>
                    <a:lnTo>
                      <a:pt x="1262635" y="136735"/>
                    </a:lnTo>
                    <a:cubicBezTo>
                      <a:pt x="1262635" y="148330"/>
                      <a:pt x="1253236" y="157729"/>
                      <a:pt x="1241642" y="157729"/>
                    </a:cubicBezTo>
                    <a:lnTo>
                      <a:pt x="20994" y="157729"/>
                    </a:lnTo>
                    <a:cubicBezTo>
                      <a:pt x="15426" y="157729"/>
                      <a:pt x="10086" y="155517"/>
                      <a:pt x="6149" y="151580"/>
                    </a:cubicBezTo>
                    <a:cubicBezTo>
                      <a:pt x="2212" y="147643"/>
                      <a:pt x="0" y="142303"/>
                      <a:pt x="0" y="136735"/>
                    </a:cubicBezTo>
                    <a:lnTo>
                      <a:pt x="0" y="20994"/>
                    </a:lnTo>
                    <a:cubicBezTo>
                      <a:pt x="0" y="9399"/>
                      <a:pt x="9399" y="0"/>
                      <a:pt x="20994" y="0"/>
                    </a:cubicBezTo>
                    <a:close/>
                  </a:path>
                </a:pathLst>
              </a:custGeom>
              <a:solidFill>
                <a:srgbClr val="897FBB"/>
              </a:solidFill>
            </p:spPr>
            <p:txBody>
              <a:bodyPr/>
              <a:lstStyle/>
              <a:p>
                <a:endParaRPr lang="en-MY"/>
              </a:p>
            </p:txBody>
          </p:sp>
          <p:sp>
            <p:nvSpPr>
              <p:cNvPr id="22" name="TextBox 22"/>
              <p:cNvSpPr txBox="1"/>
              <p:nvPr/>
            </p:nvSpPr>
            <p:spPr>
              <a:xfrm>
                <a:off x="0" y="-38100"/>
                <a:ext cx="1262635" cy="195829"/>
              </a:xfrm>
              <a:prstGeom prst="rect">
                <a:avLst/>
              </a:prstGeom>
            </p:spPr>
            <p:txBody>
              <a:bodyPr lIns="50800" tIns="50800" rIns="50800" bIns="50800" rtlCol="0" anchor="ctr"/>
              <a:lstStyle/>
              <a:p>
                <a:pPr algn="ctr">
                  <a:lnSpc>
                    <a:spcPts val="2760"/>
                  </a:lnSpc>
                </a:pPr>
                <a:endParaRPr/>
              </a:p>
            </p:txBody>
          </p:sp>
        </p:grpSp>
        <p:sp>
          <p:nvSpPr>
            <p:cNvPr id="23" name="TextBox 23"/>
            <p:cNvSpPr txBox="1"/>
            <p:nvPr/>
          </p:nvSpPr>
          <p:spPr>
            <a:xfrm>
              <a:off x="327978" y="-19050"/>
              <a:ext cx="7908473" cy="11112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Has UTM Transport been helpful to you?</a:t>
              </a:r>
            </a:p>
          </p:txBody>
        </p:sp>
        <p:sp>
          <p:nvSpPr>
            <p:cNvPr id="24" name="TextBox 24"/>
            <p:cNvSpPr txBox="1"/>
            <p:nvPr/>
          </p:nvSpPr>
          <p:spPr>
            <a:xfrm>
              <a:off x="714471" y="1566451"/>
              <a:ext cx="1601619" cy="5651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Yes</a:t>
              </a:r>
            </a:p>
          </p:txBody>
        </p:sp>
        <p:grpSp>
          <p:nvGrpSpPr>
            <p:cNvPr id="25" name="Group 25"/>
            <p:cNvGrpSpPr/>
            <p:nvPr/>
          </p:nvGrpSpPr>
          <p:grpSpPr>
            <a:xfrm>
              <a:off x="406362" y="2669828"/>
              <a:ext cx="1353768" cy="798503"/>
              <a:chOff x="0" y="0"/>
              <a:chExt cx="267411" cy="157729"/>
            </a:xfrm>
          </p:grpSpPr>
          <p:sp>
            <p:nvSpPr>
              <p:cNvPr id="26" name="Freeform 26"/>
              <p:cNvSpPr/>
              <p:nvPr/>
            </p:nvSpPr>
            <p:spPr>
              <a:xfrm>
                <a:off x="0" y="0"/>
                <a:ext cx="267411" cy="157729"/>
              </a:xfrm>
              <a:custGeom>
                <a:avLst/>
                <a:gdLst/>
                <a:ahLst/>
                <a:cxnLst/>
                <a:rect l="l" t="t" r="r" b="b"/>
                <a:pathLst>
                  <a:path w="267411" h="157729">
                    <a:moveTo>
                      <a:pt x="78864" y="0"/>
                    </a:moveTo>
                    <a:lnTo>
                      <a:pt x="188546" y="0"/>
                    </a:lnTo>
                    <a:cubicBezTo>
                      <a:pt x="232102" y="0"/>
                      <a:pt x="267411" y="35309"/>
                      <a:pt x="267411" y="78864"/>
                    </a:cubicBezTo>
                    <a:lnTo>
                      <a:pt x="267411" y="78864"/>
                    </a:lnTo>
                    <a:cubicBezTo>
                      <a:pt x="267411" y="122420"/>
                      <a:pt x="232102" y="157729"/>
                      <a:pt x="188546" y="157729"/>
                    </a:cubicBezTo>
                    <a:lnTo>
                      <a:pt x="78864" y="157729"/>
                    </a:lnTo>
                    <a:cubicBezTo>
                      <a:pt x="35309" y="157729"/>
                      <a:pt x="0" y="122420"/>
                      <a:pt x="0" y="78864"/>
                    </a:cubicBezTo>
                    <a:lnTo>
                      <a:pt x="0" y="78864"/>
                    </a:lnTo>
                    <a:cubicBezTo>
                      <a:pt x="0" y="35309"/>
                      <a:pt x="35309" y="0"/>
                      <a:pt x="78864" y="0"/>
                    </a:cubicBezTo>
                    <a:close/>
                  </a:path>
                </a:pathLst>
              </a:custGeom>
              <a:solidFill>
                <a:srgbClr val="897FBB"/>
              </a:solidFill>
            </p:spPr>
            <p:txBody>
              <a:bodyPr/>
              <a:lstStyle/>
              <a:p>
                <a:endParaRPr lang="en-MY"/>
              </a:p>
            </p:txBody>
          </p:sp>
          <p:sp>
            <p:nvSpPr>
              <p:cNvPr id="27" name="TextBox 27"/>
              <p:cNvSpPr txBox="1"/>
              <p:nvPr/>
            </p:nvSpPr>
            <p:spPr>
              <a:xfrm>
                <a:off x="0" y="-38100"/>
                <a:ext cx="267411" cy="195829"/>
              </a:xfrm>
              <a:prstGeom prst="rect">
                <a:avLst/>
              </a:prstGeom>
            </p:spPr>
            <p:txBody>
              <a:bodyPr lIns="50800" tIns="50800" rIns="50800" bIns="50800" rtlCol="0" anchor="ctr"/>
              <a:lstStyle/>
              <a:p>
                <a:pPr algn="ctr">
                  <a:lnSpc>
                    <a:spcPts val="2760"/>
                  </a:lnSpc>
                </a:pPr>
                <a:endParaRPr/>
              </a:p>
            </p:txBody>
          </p:sp>
        </p:grpSp>
        <p:sp>
          <p:nvSpPr>
            <p:cNvPr id="28" name="TextBox 28"/>
            <p:cNvSpPr txBox="1"/>
            <p:nvPr/>
          </p:nvSpPr>
          <p:spPr>
            <a:xfrm>
              <a:off x="714471" y="2769911"/>
              <a:ext cx="1601619" cy="5651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No</a:t>
              </a:r>
            </a:p>
          </p:txBody>
        </p:sp>
        <p:sp>
          <p:nvSpPr>
            <p:cNvPr id="29" name="TextBox 29"/>
            <p:cNvSpPr txBox="1"/>
            <p:nvPr/>
          </p:nvSpPr>
          <p:spPr>
            <a:xfrm>
              <a:off x="7049375" y="1566451"/>
              <a:ext cx="979540" cy="5651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80%</a:t>
              </a:r>
            </a:p>
          </p:txBody>
        </p:sp>
        <p:sp>
          <p:nvSpPr>
            <p:cNvPr id="30" name="TextBox 30"/>
            <p:cNvSpPr txBox="1"/>
            <p:nvPr/>
          </p:nvSpPr>
          <p:spPr>
            <a:xfrm>
              <a:off x="7049375" y="2769911"/>
              <a:ext cx="979540" cy="5651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20%</a:t>
              </a:r>
            </a:p>
          </p:txBody>
        </p:sp>
      </p:grpSp>
      <p:sp>
        <p:nvSpPr>
          <p:cNvPr id="31" name="TextBox 31"/>
          <p:cNvSpPr txBox="1"/>
          <p:nvPr/>
        </p:nvSpPr>
        <p:spPr>
          <a:xfrm>
            <a:off x="1531425" y="542925"/>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FEEDBACK</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across)">
                                      <p:cBhvr>
                                        <p:cTn id="7" dur="500"/>
                                        <p:tgtEl>
                                          <p:spTgt spid="31"/>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heckerboard(across)">
                                      <p:cBhvr>
                                        <p:cTn id="16" dur="500"/>
                                        <p:tgtEl>
                                          <p:spTgt spid="15"/>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in)">
                                      <p:cBhvr>
                                        <p:cTn id="27" dur="1000"/>
                                        <p:tgtEl>
                                          <p:spTgt spid="7"/>
                                        </p:tgtEl>
                                      </p:cBhvr>
                                    </p:animEffect>
                                  </p:childTnLst>
                                </p:cTn>
                              </p:par>
                              <p:par>
                                <p:cTn id="28" presetID="4"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ox(in)">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animBg="1"/>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453032" y="-2734160"/>
            <a:ext cx="4653496" cy="8759990"/>
          </a:xfrm>
          <a:custGeom>
            <a:avLst/>
            <a:gdLst/>
            <a:ahLst/>
            <a:cxnLst/>
            <a:rect l="l" t="t" r="r" b="b"/>
            <a:pathLst>
              <a:path w="4653496" h="8759990">
                <a:moveTo>
                  <a:pt x="0" y="0"/>
                </a:moveTo>
                <a:lnTo>
                  <a:pt x="4653496" y="0"/>
                </a:lnTo>
                <a:lnTo>
                  <a:pt x="4653496" y="8759990"/>
                </a:lnTo>
                <a:lnTo>
                  <a:pt x="0" y="8759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TextBox 3"/>
          <p:cNvSpPr txBox="1"/>
          <p:nvPr/>
        </p:nvSpPr>
        <p:spPr>
          <a:xfrm>
            <a:off x="6464550" y="4068166"/>
            <a:ext cx="10794750" cy="1590675"/>
          </a:xfrm>
          <a:prstGeom prst="rect">
            <a:avLst/>
          </a:prstGeom>
        </p:spPr>
        <p:txBody>
          <a:bodyPr lIns="0" tIns="0" rIns="0" bIns="0" rtlCol="0" anchor="t">
            <a:spAutoFit/>
          </a:bodyPr>
          <a:lstStyle/>
          <a:p>
            <a:pPr algn="ctr">
              <a:lnSpc>
                <a:spcPts val="12240"/>
              </a:lnSpc>
            </a:pPr>
            <a:r>
              <a:rPr lang="en-US" sz="10200" b="1">
                <a:solidFill>
                  <a:srgbClr val="897FBB"/>
                </a:solidFill>
                <a:latin typeface="Arimo Bold"/>
                <a:ea typeface="Arimo Bold"/>
                <a:cs typeface="Arimo Bold"/>
                <a:sym typeface="Arimo Bold"/>
              </a:rPr>
              <a:t>THANK YOU</a:t>
            </a:r>
          </a:p>
        </p:txBody>
      </p:sp>
      <p:grpSp>
        <p:nvGrpSpPr>
          <p:cNvPr id="4" name="Group 4"/>
          <p:cNvGrpSpPr/>
          <p:nvPr/>
        </p:nvGrpSpPr>
        <p:grpSpPr>
          <a:xfrm>
            <a:off x="2523500" y="7607300"/>
            <a:ext cx="8066400" cy="8066400"/>
            <a:chOff x="0" y="0"/>
            <a:chExt cx="10755200" cy="10755200"/>
          </a:xfrm>
        </p:grpSpPr>
        <p:sp>
          <p:nvSpPr>
            <p:cNvPr id="5" name="Freeform 5"/>
            <p:cNvSpPr/>
            <p:nvPr/>
          </p:nvSpPr>
          <p:spPr>
            <a:xfrm>
              <a:off x="0" y="0"/>
              <a:ext cx="10755249" cy="10755249"/>
            </a:xfrm>
            <a:custGeom>
              <a:avLst/>
              <a:gdLst/>
              <a:ahLst/>
              <a:cxnLst/>
              <a:rect l="l" t="t" r="r" b="b"/>
              <a:pathLst>
                <a:path w="10755249" h="10755249">
                  <a:moveTo>
                    <a:pt x="0" y="5377561"/>
                  </a:moveTo>
                  <a:cubicBezTo>
                    <a:pt x="0" y="2407666"/>
                    <a:pt x="2407666" y="0"/>
                    <a:pt x="5377561" y="0"/>
                  </a:cubicBezTo>
                  <a:cubicBezTo>
                    <a:pt x="8347456" y="0"/>
                    <a:pt x="10755249" y="2407666"/>
                    <a:pt x="10755249" y="5377561"/>
                  </a:cubicBezTo>
                  <a:cubicBezTo>
                    <a:pt x="10755249" y="8347456"/>
                    <a:pt x="8347583" y="10755249"/>
                    <a:pt x="5377561" y="10755249"/>
                  </a:cubicBezTo>
                  <a:cubicBezTo>
                    <a:pt x="2407539" y="10755249"/>
                    <a:pt x="0" y="8347583"/>
                    <a:pt x="0" y="5377561"/>
                  </a:cubicBezTo>
                  <a:close/>
                </a:path>
              </a:pathLst>
            </a:custGeom>
            <a:solidFill>
              <a:srgbClr val="897FBB">
                <a:alpha val="8235"/>
              </a:srgbClr>
            </a:solidFill>
          </p:spPr>
          <p:txBody>
            <a:bodyPr/>
            <a:lstStyle/>
            <a:p>
              <a:endParaRPr lang="en-MY"/>
            </a:p>
          </p:txBody>
        </p:sp>
      </p:grpSp>
      <p:sp>
        <p:nvSpPr>
          <p:cNvPr id="6" name="Freeform 6"/>
          <p:cNvSpPr/>
          <p:nvPr/>
        </p:nvSpPr>
        <p:spPr>
          <a:xfrm>
            <a:off x="-5800296" y="920799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7" name="Freeform 7"/>
          <p:cNvSpPr/>
          <p:nvPr/>
        </p:nvSpPr>
        <p:spPr>
          <a:xfrm>
            <a:off x="2222826" y="7947178"/>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8" name="Freeform 8"/>
          <p:cNvSpPr/>
          <p:nvPr/>
        </p:nvSpPr>
        <p:spPr>
          <a:xfrm>
            <a:off x="8509248" y="7598890"/>
            <a:ext cx="5803200" cy="1928710"/>
          </a:xfrm>
          <a:custGeom>
            <a:avLst/>
            <a:gdLst/>
            <a:ahLst/>
            <a:cxnLst/>
            <a:rect l="l" t="t" r="r" b="b"/>
            <a:pathLst>
              <a:path w="5803200" h="1928710">
                <a:moveTo>
                  <a:pt x="0" y="0"/>
                </a:moveTo>
                <a:lnTo>
                  <a:pt x="5803200" y="0"/>
                </a:lnTo>
                <a:lnTo>
                  <a:pt x="5803200" y="1928710"/>
                </a:lnTo>
                <a:lnTo>
                  <a:pt x="0" y="19287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3471143" y="-2642430"/>
            <a:ext cx="4653496" cy="8759990"/>
          </a:xfrm>
          <a:custGeom>
            <a:avLst/>
            <a:gdLst/>
            <a:ahLst/>
            <a:cxnLst/>
            <a:rect l="l" t="t" r="r" b="b"/>
            <a:pathLst>
              <a:path w="4653496" h="8759990">
                <a:moveTo>
                  <a:pt x="0" y="0"/>
                </a:moveTo>
                <a:lnTo>
                  <a:pt x="4653496" y="0"/>
                </a:lnTo>
                <a:lnTo>
                  <a:pt x="4653496" y="8759990"/>
                </a:lnTo>
                <a:lnTo>
                  <a:pt x="0" y="8759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2523500" y="7607300"/>
            <a:ext cx="8066400" cy="8066400"/>
            <a:chOff x="0" y="0"/>
            <a:chExt cx="10755200" cy="10755200"/>
          </a:xfrm>
        </p:grpSpPr>
        <p:sp>
          <p:nvSpPr>
            <p:cNvPr id="4" name="Freeform 4"/>
            <p:cNvSpPr/>
            <p:nvPr/>
          </p:nvSpPr>
          <p:spPr>
            <a:xfrm>
              <a:off x="0" y="0"/>
              <a:ext cx="10755249" cy="10755249"/>
            </a:xfrm>
            <a:custGeom>
              <a:avLst/>
              <a:gdLst/>
              <a:ahLst/>
              <a:cxnLst/>
              <a:rect l="l" t="t" r="r" b="b"/>
              <a:pathLst>
                <a:path w="10755249" h="10755249">
                  <a:moveTo>
                    <a:pt x="0" y="5377561"/>
                  </a:moveTo>
                  <a:cubicBezTo>
                    <a:pt x="0" y="2407666"/>
                    <a:pt x="2407666" y="0"/>
                    <a:pt x="5377561" y="0"/>
                  </a:cubicBezTo>
                  <a:cubicBezTo>
                    <a:pt x="8347456" y="0"/>
                    <a:pt x="10755249" y="2407666"/>
                    <a:pt x="10755249" y="5377561"/>
                  </a:cubicBezTo>
                  <a:cubicBezTo>
                    <a:pt x="10755249" y="8347456"/>
                    <a:pt x="8347583" y="10755249"/>
                    <a:pt x="5377561" y="10755249"/>
                  </a:cubicBezTo>
                  <a:cubicBezTo>
                    <a:pt x="2407539" y="10755249"/>
                    <a:pt x="0" y="8347583"/>
                    <a:pt x="0" y="5377561"/>
                  </a:cubicBezTo>
                  <a:close/>
                </a:path>
              </a:pathLst>
            </a:custGeom>
            <a:solidFill>
              <a:srgbClr val="897FBB">
                <a:alpha val="8235"/>
              </a:srgbClr>
            </a:solidFill>
          </p:spPr>
          <p:txBody>
            <a:bodyPr/>
            <a:lstStyle/>
            <a:p>
              <a:endParaRPr lang="en-MY"/>
            </a:p>
          </p:txBody>
        </p:sp>
      </p:grpSp>
      <p:sp>
        <p:nvSpPr>
          <p:cNvPr id="5" name="Freeform 5"/>
          <p:cNvSpPr/>
          <p:nvPr/>
        </p:nvSpPr>
        <p:spPr>
          <a:xfrm>
            <a:off x="-5800296" y="920799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1971119" y="7997453"/>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028700" y="7663522"/>
            <a:ext cx="5803200" cy="1928710"/>
          </a:xfrm>
          <a:custGeom>
            <a:avLst/>
            <a:gdLst/>
            <a:ahLst/>
            <a:cxnLst/>
            <a:rect l="l" t="t" r="r" b="b"/>
            <a:pathLst>
              <a:path w="5803200" h="1928710">
                <a:moveTo>
                  <a:pt x="0" y="0"/>
                </a:moveTo>
                <a:lnTo>
                  <a:pt x="5803200" y="0"/>
                </a:lnTo>
                <a:lnTo>
                  <a:pt x="5803200" y="1928710"/>
                </a:lnTo>
                <a:lnTo>
                  <a:pt x="0" y="19287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Freeform 8"/>
          <p:cNvSpPr/>
          <p:nvPr/>
        </p:nvSpPr>
        <p:spPr>
          <a:xfrm>
            <a:off x="585534" y="661190"/>
            <a:ext cx="2853931" cy="2898004"/>
          </a:xfrm>
          <a:custGeom>
            <a:avLst/>
            <a:gdLst/>
            <a:ahLst/>
            <a:cxnLst/>
            <a:rect l="l" t="t" r="r" b="b"/>
            <a:pathLst>
              <a:path w="2853931" h="2898004">
                <a:moveTo>
                  <a:pt x="0" y="0"/>
                </a:moveTo>
                <a:lnTo>
                  <a:pt x="2853931" y="0"/>
                </a:lnTo>
                <a:lnTo>
                  <a:pt x="2853931" y="2898004"/>
                </a:lnTo>
                <a:lnTo>
                  <a:pt x="0" y="2898004"/>
                </a:lnTo>
                <a:lnTo>
                  <a:pt x="0" y="0"/>
                </a:lnTo>
                <a:close/>
              </a:path>
            </a:pathLst>
          </a:custGeom>
          <a:blipFill>
            <a:blip r:embed="rId11"/>
            <a:stretch>
              <a:fillRect l="-101862" r="-83836" b="-55981"/>
            </a:stretch>
          </a:blipFill>
        </p:spPr>
        <p:txBody>
          <a:bodyPr/>
          <a:lstStyle/>
          <a:p>
            <a:endParaRPr lang="en-MY"/>
          </a:p>
        </p:txBody>
      </p:sp>
      <p:sp>
        <p:nvSpPr>
          <p:cNvPr id="9" name="TextBox 9"/>
          <p:cNvSpPr txBox="1"/>
          <p:nvPr/>
        </p:nvSpPr>
        <p:spPr>
          <a:xfrm>
            <a:off x="3636317" y="3559194"/>
            <a:ext cx="11015367" cy="3168611"/>
          </a:xfrm>
          <a:prstGeom prst="rect">
            <a:avLst/>
          </a:prstGeom>
        </p:spPr>
        <p:txBody>
          <a:bodyPr lIns="0" tIns="0" rIns="0" bIns="0" rtlCol="0" anchor="t">
            <a:spAutoFit/>
          </a:bodyPr>
          <a:lstStyle/>
          <a:p>
            <a:pPr algn="ctr">
              <a:lnSpc>
                <a:spcPts val="12490"/>
              </a:lnSpc>
            </a:pPr>
            <a:r>
              <a:rPr lang="en-US" sz="10408">
                <a:solidFill>
                  <a:srgbClr val="6756BC"/>
                </a:solidFill>
                <a:latin typeface="League Spartan"/>
                <a:ea typeface="League Spartan"/>
                <a:cs typeface="League Spartan"/>
                <a:sym typeface="League Spartan"/>
              </a:rPr>
              <a:t>Q n A </a:t>
            </a:r>
          </a:p>
          <a:p>
            <a:pPr algn="ctr">
              <a:lnSpc>
                <a:spcPts val="12490"/>
              </a:lnSpc>
            </a:pPr>
            <a:r>
              <a:rPr lang="en-US" sz="10408">
                <a:solidFill>
                  <a:srgbClr val="6756BC"/>
                </a:solidFill>
                <a:latin typeface="League Spartan"/>
                <a:ea typeface="League Spartan"/>
                <a:cs typeface="League Spartan"/>
                <a:sym typeface="League Spartan"/>
              </a:rPr>
              <a:t>Section</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grpSp>
        <p:nvGrpSpPr>
          <p:cNvPr id="4" name="Group 4"/>
          <p:cNvGrpSpPr/>
          <p:nvPr/>
        </p:nvGrpSpPr>
        <p:grpSpPr>
          <a:xfrm>
            <a:off x="1400450" y="1095935"/>
            <a:ext cx="6341403" cy="9188849"/>
            <a:chOff x="0" y="0"/>
            <a:chExt cx="8455205" cy="12251799"/>
          </a:xfrm>
        </p:grpSpPr>
        <p:sp>
          <p:nvSpPr>
            <p:cNvPr id="5" name="Freeform 5"/>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6" name="Freeform 6"/>
            <p:cNvSpPr/>
            <p:nvPr/>
          </p:nvSpPr>
          <p:spPr>
            <a:xfrm>
              <a:off x="1774915" y="1524089"/>
              <a:ext cx="4970223" cy="8971843"/>
            </a:xfrm>
            <a:custGeom>
              <a:avLst/>
              <a:gdLst/>
              <a:ahLst/>
              <a:cxnLst/>
              <a:rect l="l" t="t" r="r" b="b"/>
              <a:pathLst>
                <a:path w="4970223" h="8971843">
                  <a:moveTo>
                    <a:pt x="0" y="0"/>
                  </a:moveTo>
                  <a:lnTo>
                    <a:pt x="4970223" y="0"/>
                  </a:lnTo>
                  <a:lnTo>
                    <a:pt x="4970223" y="8971842"/>
                  </a:lnTo>
                  <a:lnTo>
                    <a:pt x="0" y="8971842"/>
                  </a:lnTo>
                  <a:lnTo>
                    <a:pt x="0" y="0"/>
                  </a:lnTo>
                  <a:close/>
                </a:path>
              </a:pathLst>
            </a:custGeom>
            <a:blipFill>
              <a:blip r:embed="rId5"/>
              <a:stretch>
                <a:fillRect t="-11928" b="-11928"/>
              </a:stretch>
            </a:blipFill>
          </p:spPr>
          <p:txBody>
            <a:bodyPr/>
            <a:lstStyle/>
            <a:p>
              <a:endParaRPr lang="en-MY"/>
            </a:p>
          </p:txBody>
        </p:sp>
      </p:grpSp>
      <p:sp>
        <p:nvSpPr>
          <p:cNvPr id="10" name="Freeform 10"/>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11" name="Freeform 11"/>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12" name="Freeform 12"/>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3" name="Freeform 13"/>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sp>
        <p:nvSpPr>
          <p:cNvPr id="14" name="TextBox 14"/>
          <p:cNvSpPr txBox="1"/>
          <p:nvPr/>
        </p:nvSpPr>
        <p:spPr>
          <a:xfrm>
            <a:off x="2977193" y="663955"/>
            <a:ext cx="12333614" cy="1010271"/>
          </a:xfrm>
          <a:prstGeom prst="rect">
            <a:avLst/>
          </a:prstGeom>
        </p:spPr>
        <p:txBody>
          <a:bodyPr lIns="0" tIns="0" rIns="0" bIns="0" rtlCol="0" anchor="t">
            <a:spAutoFit/>
          </a:bodyPr>
          <a:lstStyle/>
          <a:p>
            <a:pPr algn="ctr">
              <a:lnSpc>
                <a:spcPts val="7978"/>
              </a:lnSpc>
            </a:pPr>
            <a:r>
              <a:rPr lang="en-US" sz="6648">
                <a:solidFill>
                  <a:srgbClr val="553868"/>
                </a:solidFill>
                <a:latin typeface="League Spartan"/>
                <a:ea typeface="League Spartan"/>
                <a:cs typeface="League Spartan"/>
                <a:sym typeface="League Spartan"/>
              </a:rPr>
              <a:t>Features of UTM Transport</a:t>
            </a:r>
          </a:p>
        </p:txBody>
      </p:sp>
      <p:sp>
        <p:nvSpPr>
          <p:cNvPr id="22" name="TextBox 12">
            <a:extLst>
              <a:ext uri="{FF2B5EF4-FFF2-40B4-BE49-F238E27FC236}">
                <a16:creationId xmlns:a16="http://schemas.microsoft.com/office/drawing/2014/main" id="{8CC869CC-E8CF-521A-9799-CF33B978586F}"/>
              </a:ext>
            </a:extLst>
          </p:cNvPr>
          <p:cNvSpPr txBox="1"/>
          <p:nvPr/>
        </p:nvSpPr>
        <p:spPr>
          <a:xfrm>
            <a:off x="4571357" y="3646051"/>
            <a:ext cx="15657755" cy="2708883"/>
          </a:xfrm>
          <a:prstGeom prst="rect">
            <a:avLst/>
          </a:prstGeom>
        </p:spPr>
        <p:txBody>
          <a:bodyPr lIns="0" tIns="0" rIns="0" bIns="0" rtlCol="0" anchor="t">
            <a:spAutoFit/>
          </a:bodyPr>
          <a:lstStyle/>
          <a:p>
            <a:pPr algn="ctr">
              <a:lnSpc>
                <a:spcPts val="10800"/>
              </a:lnSpc>
            </a:pPr>
            <a:r>
              <a:rPr lang="en-US" sz="8000" b="1">
                <a:solidFill>
                  <a:srgbClr val="8162A7"/>
                </a:solidFill>
                <a:latin typeface="Archivo Black"/>
                <a:ea typeface="Archivo Black"/>
                <a:cs typeface="Archivo Black"/>
                <a:sym typeface="Archivo Black"/>
              </a:rPr>
              <a:t>LOGIN </a:t>
            </a:r>
            <a:endParaRPr lang="en-US" sz="8000" b="1">
              <a:solidFill>
                <a:srgbClr val="8162A7"/>
              </a:solidFill>
              <a:latin typeface="Archivo Black"/>
              <a:ea typeface="Archivo Black"/>
              <a:cs typeface="Archivo Black"/>
            </a:endParaRPr>
          </a:p>
          <a:p>
            <a:pPr algn="ctr">
              <a:lnSpc>
                <a:spcPts val="10800"/>
              </a:lnSpc>
            </a:pPr>
            <a:r>
              <a:rPr lang="en-US" sz="8000" b="1">
                <a:solidFill>
                  <a:srgbClr val="8162A7"/>
                </a:solidFill>
                <a:latin typeface="Archivo Black"/>
                <a:ea typeface="Archivo Black"/>
                <a:cs typeface="Archivo Black"/>
                <a:sym typeface="Archivo Black"/>
              </a:rPr>
              <a:t>AUTHENTICATION</a:t>
            </a:r>
            <a:endParaRPr lang="en-US" sz="8000" b="1">
              <a:solidFill>
                <a:srgbClr val="8162A7"/>
              </a:solidFill>
              <a:latin typeface="Archivo Black"/>
              <a:ea typeface="Archivo Black"/>
              <a:cs typeface="Archivo Black"/>
            </a:endParaRPr>
          </a:p>
        </p:txBody>
      </p:sp>
      <p:grpSp>
        <p:nvGrpSpPr>
          <p:cNvPr id="26" name="Group 7">
            <a:extLst>
              <a:ext uri="{FF2B5EF4-FFF2-40B4-BE49-F238E27FC236}">
                <a16:creationId xmlns:a16="http://schemas.microsoft.com/office/drawing/2014/main" id="{46F88D9D-2058-D78E-4AF2-E92E7E6EFB00}"/>
              </a:ext>
            </a:extLst>
          </p:cNvPr>
          <p:cNvGrpSpPr/>
          <p:nvPr/>
        </p:nvGrpSpPr>
        <p:grpSpPr>
          <a:xfrm>
            <a:off x="1767973" y="1395046"/>
            <a:ext cx="5299901" cy="8588678"/>
            <a:chOff x="694334" y="400114"/>
            <a:chExt cx="7066536" cy="11451571"/>
          </a:xfrm>
        </p:grpSpPr>
        <p:sp>
          <p:nvSpPr>
            <p:cNvPr id="24" name="Freeform 8">
              <a:extLst>
                <a:ext uri="{FF2B5EF4-FFF2-40B4-BE49-F238E27FC236}">
                  <a16:creationId xmlns:a16="http://schemas.microsoft.com/office/drawing/2014/main" id="{24FD055F-7F20-AF93-57A9-1BCB1E5146D8}"/>
                </a:ext>
              </a:extLst>
            </p:cNvPr>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5" name="Freeform 9">
              <a:extLst>
                <a:ext uri="{FF2B5EF4-FFF2-40B4-BE49-F238E27FC236}">
                  <a16:creationId xmlns:a16="http://schemas.microsoft.com/office/drawing/2014/main" id="{7ECBCB7D-7DBB-9934-F605-8431BC4545AE}"/>
                </a:ext>
              </a:extLst>
            </p:cNvPr>
            <p:cNvSpPr/>
            <p:nvPr/>
          </p:nvSpPr>
          <p:spPr>
            <a:xfrm>
              <a:off x="1784007" y="1570919"/>
              <a:ext cx="4864456" cy="8831292"/>
            </a:xfrm>
            <a:custGeom>
              <a:avLst/>
              <a:gdLst/>
              <a:ahLst/>
              <a:cxnLst/>
              <a:rect l="l" t="t" r="r" b="b"/>
              <a:pathLst>
                <a:path w="4864456" h="8831292">
                  <a:moveTo>
                    <a:pt x="0" y="0"/>
                  </a:moveTo>
                  <a:lnTo>
                    <a:pt x="4864456" y="0"/>
                  </a:lnTo>
                  <a:lnTo>
                    <a:pt x="4864456" y="8831293"/>
                  </a:lnTo>
                  <a:lnTo>
                    <a:pt x="0" y="8831293"/>
                  </a:lnTo>
                  <a:lnTo>
                    <a:pt x="0" y="0"/>
                  </a:lnTo>
                  <a:close/>
                </a:path>
              </a:pathLst>
            </a:custGeom>
            <a:blipFill>
              <a:blip r:embed="rId14"/>
              <a:stretch>
                <a:fillRect t="-1001" b="-1001"/>
              </a:stretch>
            </a:blipFill>
          </p:spPr>
          <p:txBody>
            <a:bodyPr/>
            <a:lstStyle/>
            <a:p>
              <a:endParaRPr lang="en-MY"/>
            </a:p>
          </p:txBody>
        </p:sp>
      </p:grpSp>
      <p:sp>
        <p:nvSpPr>
          <p:cNvPr id="28" name="TextBox 12">
            <a:extLst>
              <a:ext uri="{FF2B5EF4-FFF2-40B4-BE49-F238E27FC236}">
                <a16:creationId xmlns:a16="http://schemas.microsoft.com/office/drawing/2014/main" id="{090E3309-D76E-E9FD-38B5-2CF6381B95D5}"/>
              </a:ext>
            </a:extLst>
          </p:cNvPr>
          <p:cNvSpPr txBox="1"/>
          <p:nvPr/>
        </p:nvSpPr>
        <p:spPr>
          <a:xfrm>
            <a:off x="4723757" y="4328538"/>
            <a:ext cx="15657755" cy="1320618"/>
          </a:xfrm>
          <a:prstGeom prst="rect">
            <a:avLst/>
          </a:prstGeom>
        </p:spPr>
        <p:txBody>
          <a:bodyPr lIns="0" tIns="0" rIns="0" bIns="0" rtlCol="0" anchor="t">
            <a:spAutoFit/>
          </a:bodyPr>
          <a:lstStyle/>
          <a:p>
            <a:pPr algn="ctr">
              <a:lnSpc>
                <a:spcPts val="10800"/>
              </a:lnSpc>
            </a:pPr>
            <a:r>
              <a:rPr lang="en-US" sz="8000" b="1">
                <a:solidFill>
                  <a:srgbClr val="8162A7"/>
                </a:solidFill>
                <a:latin typeface="Archivo Black"/>
                <a:sym typeface="Archivo Black"/>
              </a:rPr>
              <a:t>BUS TRACKER</a:t>
            </a:r>
            <a:endParaRPr lang="en-US">
              <a:ea typeface="Calibri"/>
              <a:cs typeface="Calibri"/>
            </a:endParaRPr>
          </a:p>
        </p:txBody>
      </p:sp>
      <p:grpSp>
        <p:nvGrpSpPr>
          <p:cNvPr id="15" name="Group 18">
            <a:extLst>
              <a:ext uri="{FF2B5EF4-FFF2-40B4-BE49-F238E27FC236}">
                <a16:creationId xmlns:a16="http://schemas.microsoft.com/office/drawing/2014/main" id="{90947FC0-5718-F42D-30C7-9D6131F4997B}"/>
              </a:ext>
            </a:extLst>
          </p:cNvPr>
          <p:cNvGrpSpPr/>
          <p:nvPr/>
        </p:nvGrpSpPr>
        <p:grpSpPr>
          <a:xfrm>
            <a:off x="1922680" y="1402914"/>
            <a:ext cx="5299901" cy="8588678"/>
            <a:chOff x="694334" y="400114"/>
            <a:chExt cx="7066536" cy="11451571"/>
          </a:xfrm>
        </p:grpSpPr>
        <p:sp>
          <p:nvSpPr>
            <p:cNvPr id="8" name="Freeform 19">
              <a:extLst>
                <a:ext uri="{FF2B5EF4-FFF2-40B4-BE49-F238E27FC236}">
                  <a16:creationId xmlns:a16="http://schemas.microsoft.com/office/drawing/2014/main" id="{D2B0D309-C3ED-53E3-0D54-F324C1AEE8EE}"/>
                </a:ext>
              </a:extLst>
            </p:cNvPr>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20">
              <a:extLst>
                <a:ext uri="{FF2B5EF4-FFF2-40B4-BE49-F238E27FC236}">
                  <a16:creationId xmlns:a16="http://schemas.microsoft.com/office/drawing/2014/main" id="{9EBEF8F9-B865-6820-B52B-D2CC7D73F8B8}"/>
                </a:ext>
              </a:extLst>
            </p:cNvPr>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5"/>
              <a:stretch>
                <a:fillRect t="-178" b="-178"/>
              </a:stretch>
            </a:blipFill>
          </p:spPr>
          <p:txBody>
            <a:bodyPr/>
            <a:lstStyle/>
            <a:p>
              <a:endParaRPr lang="en-MY"/>
            </a:p>
          </p:txBody>
        </p:sp>
      </p:grpSp>
      <p:sp>
        <p:nvSpPr>
          <p:cNvPr id="17" name="TextBox 12">
            <a:extLst>
              <a:ext uri="{FF2B5EF4-FFF2-40B4-BE49-F238E27FC236}">
                <a16:creationId xmlns:a16="http://schemas.microsoft.com/office/drawing/2014/main" id="{7F9AFED0-61B5-D018-4161-8E700F78D1A8}"/>
              </a:ext>
            </a:extLst>
          </p:cNvPr>
          <p:cNvSpPr txBox="1"/>
          <p:nvPr/>
        </p:nvSpPr>
        <p:spPr>
          <a:xfrm>
            <a:off x="4727070" y="4348416"/>
            <a:ext cx="15657755" cy="1320618"/>
          </a:xfrm>
          <a:prstGeom prst="rect">
            <a:avLst/>
          </a:prstGeom>
        </p:spPr>
        <p:txBody>
          <a:bodyPr lIns="0" tIns="0" rIns="0" bIns="0" rtlCol="0" anchor="t">
            <a:spAutoFit/>
          </a:bodyPr>
          <a:lstStyle/>
          <a:p>
            <a:pPr algn="ctr">
              <a:lnSpc>
                <a:spcPts val="10800"/>
              </a:lnSpc>
            </a:pPr>
            <a:r>
              <a:rPr lang="en-US" sz="8000" b="1">
                <a:solidFill>
                  <a:srgbClr val="8162A7"/>
                </a:solidFill>
                <a:latin typeface="Archivo Black"/>
                <a:ea typeface="Calibri"/>
                <a:cs typeface="Calibri"/>
              </a:rPr>
              <a:t>BOOK  &amp; DRIVE</a:t>
            </a:r>
            <a:endParaRPr lang="en-US">
              <a:ea typeface="Calibri"/>
              <a:cs typeface="Calibri"/>
            </a:endParaRPr>
          </a:p>
        </p:txBody>
      </p:sp>
      <p:grpSp>
        <p:nvGrpSpPr>
          <p:cNvPr id="21" name="Group 15">
            <a:extLst>
              <a:ext uri="{FF2B5EF4-FFF2-40B4-BE49-F238E27FC236}">
                <a16:creationId xmlns:a16="http://schemas.microsoft.com/office/drawing/2014/main" id="{513A3F09-82A2-B05D-6923-DA4D12020F21}"/>
              </a:ext>
            </a:extLst>
          </p:cNvPr>
          <p:cNvGrpSpPr/>
          <p:nvPr/>
        </p:nvGrpSpPr>
        <p:grpSpPr>
          <a:xfrm>
            <a:off x="1763757" y="1401003"/>
            <a:ext cx="5299901" cy="8588678"/>
            <a:chOff x="694334" y="400114"/>
            <a:chExt cx="7066536" cy="11451571"/>
          </a:xfrm>
        </p:grpSpPr>
        <p:sp>
          <p:nvSpPr>
            <p:cNvPr id="19" name="Freeform 16">
              <a:extLst>
                <a:ext uri="{FF2B5EF4-FFF2-40B4-BE49-F238E27FC236}">
                  <a16:creationId xmlns:a16="http://schemas.microsoft.com/office/drawing/2014/main" id="{AED5833B-B97B-4C6E-681A-A3C2E60E833E}"/>
                </a:ext>
              </a:extLst>
            </p:cNvPr>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0" name="Freeform 17">
              <a:extLst>
                <a:ext uri="{FF2B5EF4-FFF2-40B4-BE49-F238E27FC236}">
                  <a16:creationId xmlns:a16="http://schemas.microsoft.com/office/drawing/2014/main" id="{02B45248-4833-04FD-8B5C-7878F1AA0E27}"/>
                </a:ext>
              </a:extLst>
            </p:cNvPr>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6"/>
              <a:stretch>
                <a:fillRect t="-346" b="-346"/>
              </a:stretch>
            </a:blipFill>
          </p:spPr>
          <p:txBody>
            <a:bodyPr/>
            <a:lstStyle/>
            <a:p>
              <a:endParaRPr lang="en-MY"/>
            </a:p>
          </p:txBody>
        </p:sp>
      </p:grpSp>
      <p:sp>
        <p:nvSpPr>
          <p:cNvPr id="27" name="TextBox 12">
            <a:extLst>
              <a:ext uri="{FF2B5EF4-FFF2-40B4-BE49-F238E27FC236}">
                <a16:creationId xmlns:a16="http://schemas.microsoft.com/office/drawing/2014/main" id="{198BB235-4BED-5411-D8C1-1F39E2533C96}"/>
              </a:ext>
            </a:extLst>
          </p:cNvPr>
          <p:cNvSpPr txBox="1"/>
          <p:nvPr/>
        </p:nvSpPr>
        <p:spPr>
          <a:xfrm>
            <a:off x="4564731" y="4335164"/>
            <a:ext cx="15657755" cy="1320618"/>
          </a:xfrm>
          <a:prstGeom prst="rect">
            <a:avLst/>
          </a:prstGeom>
        </p:spPr>
        <p:txBody>
          <a:bodyPr lIns="0" tIns="0" rIns="0" bIns="0" rtlCol="0" anchor="t">
            <a:spAutoFit/>
          </a:bodyPr>
          <a:lstStyle/>
          <a:p>
            <a:pPr algn="ctr">
              <a:lnSpc>
                <a:spcPts val="10800"/>
              </a:lnSpc>
            </a:pPr>
            <a:r>
              <a:rPr lang="en-US" sz="8000" b="1">
                <a:solidFill>
                  <a:srgbClr val="8162A7"/>
                </a:solidFill>
                <a:latin typeface="Archivo Black"/>
                <a:ea typeface="Calibri"/>
                <a:cs typeface="Calibri"/>
              </a:rPr>
              <a:t>BIKE RENTAL</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4"/>
                                        </p:tgtEl>
                                        <p:attrNameLst>
                                          <p:attrName>ppt_w</p:attrName>
                                        </p:attrNameLst>
                                      </p:cBhvr>
                                      <p:tavLst>
                                        <p:tav tm="0">
                                          <p:val>
                                            <p:strVal val="ppt_w"/>
                                          </p:val>
                                        </p:tav>
                                        <p:tav tm="100000">
                                          <p:val>
                                            <p:fltVal val="0"/>
                                          </p:val>
                                        </p:tav>
                                      </p:tavLst>
                                    </p:anim>
                                    <p:anim calcmode="lin" valueType="num">
                                      <p:cBhvr>
                                        <p:cTn id="19" dur="500"/>
                                        <p:tgtEl>
                                          <p:spTgt spid="4"/>
                                        </p:tgtEl>
                                        <p:attrNameLst>
                                          <p:attrName>ppt_h</p:attrName>
                                        </p:attrNameLst>
                                      </p:cBhvr>
                                      <p:tavLst>
                                        <p:tav tm="0">
                                          <p:val>
                                            <p:strVal val="ppt_h"/>
                                          </p:val>
                                        </p:tav>
                                        <p:tav tm="100000">
                                          <p:val>
                                            <p:fltVal val="0"/>
                                          </p:val>
                                        </p:tav>
                                      </p:tavLst>
                                    </p:anim>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22"/>
                                        </p:tgtEl>
                                        <p:attrNameLst>
                                          <p:attrName>ppt_w</p:attrName>
                                        </p:attrNameLst>
                                      </p:cBhvr>
                                      <p:tavLst>
                                        <p:tav tm="0">
                                          <p:val>
                                            <p:strVal val="ppt_w"/>
                                          </p:val>
                                        </p:tav>
                                        <p:tav tm="100000">
                                          <p:val>
                                            <p:fltVal val="0"/>
                                          </p:val>
                                        </p:tav>
                                      </p:tavLst>
                                    </p:anim>
                                    <p:anim calcmode="lin" valueType="num">
                                      <p:cBhvr>
                                        <p:cTn id="24" dur="500"/>
                                        <p:tgtEl>
                                          <p:spTgt spid="22"/>
                                        </p:tgtEl>
                                        <p:attrNameLst>
                                          <p:attrName>ppt_h</p:attrName>
                                        </p:attrNameLst>
                                      </p:cBhvr>
                                      <p:tavLst>
                                        <p:tav tm="0">
                                          <p:val>
                                            <p:strVal val="ppt_h"/>
                                          </p:val>
                                        </p:tav>
                                        <p:tav tm="100000">
                                          <p:val>
                                            <p:fltVal val="0"/>
                                          </p:val>
                                        </p:tav>
                                      </p:tavLst>
                                    </p:anim>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fltVal val="0"/>
                                          </p:val>
                                        </p:tav>
                                        <p:tav tm="100000">
                                          <p:val>
                                            <p:strVal val="#ppt_h"/>
                                          </p:val>
                                        </p:tav>
                                      </p:tavLst>
                                    </p:anim>
                                    <p:animEffect transition="in" filter="fade">
                                      <p:cBhvr>
                                        <p:cTn id="32" dur="500"/>
                                        <p:tgtEl>
                                          <p:spTgt spid="2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26"/>
                                        </p:tgtEl>
                                        <p:attrNameLst>
                                          <p:attrName>ppt_w</p:attrName>
                                        </p:attrNameLst>
                                      </p:cBhvr>
                                      <p:tavLst>
                                        <p:tav tm="0">
                                          <p:val>
                                            <p:strVal val="ppt_w"/>
                                          </p:val>
                                        </p:tav>
                                        <p:tav tm="100000">
                                          <p:val>
                                            <p:fltVal val="0"/>
                                          </p:val>
                                        </p:tav>
                                      </p:tavLst>
                                    </p:anim>
                                    <p:anim calcmode="lin" valueType="num">
                                      <p:cBhvr>
                                        <p:cTn id="42" dur="500"/>
                                        <p:tgtEl>
                                          <p:spTgt spid="26"/>
                                        </p:tgtEl>
                                        <p:attrNameLst>
                                          <p:attrName>ppt_h</p:attrName>
                                        </p:attrNameLst>
                                      </p:cBhvr>
                                      <p:tavLst>
                                        <p:tav tm="0">
                                          <p:val>
                                            <p:strVal val="ppt_h"/>
                                          </p:val>
                                        </p:tav>
                                        <p:tav tm="100000">
                                          <p:val>
                                            <p:fltVal val="0"/>
                                          </p:val>
                                        </p:tav>
                                      </p:tavLst>
                                    </p:anim>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par>
                                <p:cTn id="45" presetID="53" presetClass="exit" presetSubtype="32" fill="hold" grpId="1" nodeType="withEffect">
                                  <p:stCondLst>
                                    <p:cond delay="0"/>
                                  </p:stCondLst>
                                  <p:childTnLst>
                                    <p:anim calcmode="lin" valueType="num">
                                      <p:cBhvr>
                                        <p:cTn id="46" dur="500"/>
                                        <p:tgtEl>
                                          <p:spTgt spid="28"/>
                                        </p:tgtEl>
                                        <p:attrNameLst>
                                          <p:attrName>ppt_w</p:attrName>
                                        </p:attrNameLst>
                                      </p:cBhvr>
                                      <p:tavLst>
                                        <p:tav tm="0">
                                          <p:val>
                                            <p:strVal val="ppt_w"/>
                                          </p:val>
                                        </p:tav>
                                        <p:tav tm="100000">
                                          <p:val>
                                            <p:fltVal val="0"/>
                                          </p:val>
                                        </p:tav>
                                      </p:tavLst>
                                    </p:anim>
                                    <p:anim calcmode="lin" valueType="num">
                                      <p:cBhvr>
                                        <p:cTn id="47" dur="500"/>
                                        <p:tgtEl>
                                          <p:spTgt spid="28"/>
                                        </p:tgtEl>
                                        <p:attrNameLst>
                                          <p:attrName>ppt_h</p:attrName>
                                        </p:attrNameLst>
                                      </p:cBhvr>
                                      <p:tavLst>
                                        <p:tav tm="0">
                                          <p:val>
                                            <p:strVal val="ppt_h"/>
                                          </p:val>
                                        </p:tav>
                                        <p:tav tm="100000">
                                          <p:val>
                                            <p:fltVal val="0"/>
                                          </p:val>
                                        </p:tav>
                                      </p:tavLst>
                                    </p:anim>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15"/>
                                        </p:tgtEl>
                                        <p:attrNameLst>
                                          <p:attrName>ppt_w</p:attrName>
                                        </p:attrNameLst>
                                      </p:cBhvr>
                                      <p:tavLst>
                                        <p:tav tm="0">
                                          <p:val>
                                            <p:strVal val="ppt_w"/>
                                          </p:val>
                                        </p:tav>
                                        <p:tav tm="100000">
                                          <p:val>
                                            <p:fltVal val="0"/>
                                          </p:val>
                                        </p:tav>
                                      </p:tavLst>
                                    </p:anim>
                                    <p:anim calcmode="lin" valueType="num">
                                      <p:cBhvr>
                                        <p:cTn id="65" dur="500"/>
                                        <p:tgtEl>
                                          <p:spTgt spid="15"/>
                                        </p:tgtEl>
                                        <p:attrNameLst>
                                          <p:attrName>ppt_h</p:attrName>
                                        </p:attrNameLst>
                                      </p:cBhvr>
                                      <p:tavLst>
                                        <p:tav tm="0">
                                          <p:val>
                                            <p:strVal val="ppt_h"/>
                                          </p:val>
                                        </p:tav>
                                        <p:tav tm="100000">
                                          <p:val>
                                            <p:fltVal val="0"/>
                                          </p:val>
                                        </p:tav>
                                      </p:tavLst>
                                    </p:anim>
                                    <p:animEffect transition="out" filter="fade">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17"/>
                                        </p:tgtEl>
                                        <p:attrNameLst>
                                          <p:attrName>ppt_w</p:attrName>
                                        </p:attrNameLst>
                                      </p:cBhvr>
                                      <p:tavLst>
                                        <p:tav tm="0">
                                          <p:val>
                                            <p:strVal val="ppt_w"/>
                                          </p:val>
                                        </p:tav>
                                        <p:tav tm="100000">
                                          <p:val>
                                            <p:fltVal val="0"/>
                                          </p:val>
                                        </p:tav>
                                      </p:tavLst>
                                    </p:anim>
                                    <p:anim calcmode="lin" valueType="num">
                                      <p:cBhvr>
                                        <p:cTn id="70" dur="500"/>
                                        <p:tgtEl>
                                          <p:spTgt spid="17"/>
                                        </p:tgtEl>
                                        <p:attrNameLst>
                                          <p:attrName>ppt_h</p:attrName>
                                        </p:attrNameLst>
                                      </p:cBhvr>
                                      <p:tavLst>
                                        <p:tav tm="0">
                                          <p:val>
                                            <p:strVal val="ppt_h"/>
                                          </p:val>
                                        </p:tav>
                                        <p:tav tm="100000">
                                          <p:val>
                                            <p:fltVal val="0"/>
                                          </p:val>
                                        </p:tav>
                                      </p:tavLst>
                                    </p:anim>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childTnLst>
                          </p:cTn>
                        </p:par>
                        <p:par>
                          <p:cTn id="73" fill="hold">
                            <p:stCondLst>
                              <p:cond delay="500"/>
                            </p:stCondLst>
                            <p:childTnLst>
                              <p:par>
                                <p:cTn id="74" presetID="53" presetClass="entr" presetSubtype="16"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500" fill="hold"/>
                                        <p:tgtEl>
                                          <p:spTgt spid="21"/>
                                        </p:tgtEl>
                                        <p:attrNameLst>
                                          <p:attrName>ppt_w</p:attrName>
                                        </p:attrNameLst>
                                      </p:cBhvr>
                                      <p:tavLst>
                                        <p:tav tm="0">
                                          <p:val>
                                            <p:fltVal val="0"/>
                                          </p:val>
                                        </p:tav>
                                        <p:tav tm="100000">
                                          <p:val>
                                            <p:strVal val="#ppt_w"/>
                                          </p:val>
                                        </p:tav>
                                      </p:tavLst>
                                    </p:anim>
                                    <p:anim calcmode="lin" valueType="num">
                                      <p:cBhvr>
                                        <p:cTn id="77" dur="500" fill="hold"/>
                                        <p:tgtEl>
                                          <p:spTgt spid="21"/>
                                        </p:tgtEl>
                                        <p:attrNameLst>
                                          <p:attrName>ppt_h</p:attrName>
                                        </p:attrNameLst>
                                      </p:cBhvr>
                                      <p:tavLst>
                                        <p:tav tm="0">
                                          <p:val>
                                            <p:fltVal val="0"/>
                                          </p:val>
                                        </p:tav>
                                        <p:tav tm="100000">
                                          <p:val>
                                            <p:strVal val="#ppt_h"/>
                                          </p:val>
                                        </p:tav>
                                      </p:tavLst>
                                    </p:anim>
                                    <p:animEffect transition="in" filter="fade">
                                      <p:cBhvr>
                                        <p:cTn id="78" dur="500"/>
                                        <p:tgtEl>
                                          <p:spTgt spid="21"/>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p:cTn id="81" dur="500" fill="hold"/>
                                        <p:tgtEl>
                                          <p:spTgt spid="27"/>
                                        </p:tgtEl>
                                        <p:attrNameLst>
                                          <p:attrName>ppt_w</p:attrName>
                                        </p:attrNameLst>
                                      </p:cBhvr>
                                      <p:tavLst>
                                        <p:tav tm="0">
                                          <p:val>
                                            <p:fltVal val="0"/>
                                          </p:val>
                                        </p:tav>
                                        <p:tav tm="100000">
                                          <p:val>
                                            <p:strVal val="#ppt_w"/>
                                          </p:val>
                                        </p:tav>
                                      </p:tavLst>
                                    </p:anim>
                                    <p:anim calcmode="lin" valueType="num">
                                      <p:cBhvr>
                                        <p:cTn id="82" dur="500" fill="hold"/>
                                        <p:tgtEl>
                                          <p:spTgt spid="27"/>
                                        </p:tgtEl>
                                        <p:attrNameLst>
                                          <p:attrName>ppt_h</p:attrName>
                                        </p:attrNameLst>
                                      </p:cBhvr>
                                      <p:tavLst>
                                        <p:tav tm="0">
                                          <p:val>
                                            <p:fltVal val="0"/>
                                          </p:val>
                                        </p:tav>
                                        <p:tav tm="100000">
                                          <p:val>
                                            <p:strVal val="#ppt_h"/>
                                          </p:val>
                                        </p:tav>
                                      </p:tavLst>
                                    </p:anim>
                                    <p:animEffect transition="in" filter="fade">
                                      <p:cBhvr>
                                        <p:cTn id="8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8" grpId="0"/>
      <p:bldP spid="28" grpId="1"/>
      <p:bldP spid="17" grpId="0"/>
      <p:bldP spid="17" grpId="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grpSp>
        <p:nvGrpSpPr>
          <p:cNvPr id="4" name="Group 4"/>
          <p:cNvGrpSpPr/>
          <p:nvPr/>
        </p:nvGrpSpPr>
        <p:grpSpPr>
          <a:xfrm>
            <a:off x="-230329" y="1328785"/>
            <a:ext cx="5299901" cy="8588678"/>
            <a:chOff x="694334" y="400114"/>
            <a:chExt cx="7066536" cy="11451571"/>
          </a:xfrm>
        </p:grpSpPr>
        <p:sp>
          <p:nvSpPr>
            <p:cNvPr id="5" name="Freeform 5"/>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6" name="Freeform 6"/>
            <p:cNvSpPr/>
            <p:nvPr/>
          </p:nvSpPr>
          <p:spPr>
            <a:xfrm>
              <a:off x="1774915" y="1524089"/>
              <a:ext cx="4970223" cy="8971843"/>
            </a:xfrm>
            <a:custGeom>
              <a:avLst/>
              <a:gdLst/>
              <a:ahLst/>
              <a:cxnLst/>
              <a:rect l="l" t="t" r="r" b="b"/>
              <a:pathLst>
                <a:path w="4970223" h="8971843">
                  <a:moveTo>
                    <a:pt x="0" y="0"/>
                  </a:moveTo>
                  <a:lnTo>
                    <a:pt x="4970223" y="0"/>
                  </a:lnTo>
                  <a:lnTo>
                    <a:pt x="4970223" y="8971842"/>
                  </a:lnTo>
                  <a:lnTo>
                    <a:pt x="0" y="8971842"/>
                  </a:lnTo>
                  <a:lnTo>
                    <a:pt x="0" y="0"/>
                  </a:lnTo>
                  <a:close/>
                </a:path>
              </a:pathLst>
            </a:custGeom>
            <a:blipFill>
              <a:blip r:embed="rId5"/>
              <a:stretch>
                <a:fillRect t="-11928" b="-11928"/>
              </a:stretch>
            </a:blipFill>
          </p:spPr>
          <p:txBody>
            <a:bodyPr/>
            <a:lstStyle/>
            <a:p>
              <a:endParaRPr lang="en-MY"/>
            </a:p>
          </p:txBody>
        </p:sp>
      </p:grpSp>
      <p:grpSp>
        <p:nvGrpSpPr>
          <p:cNvPr id="7" name="Group 7"/>
          <p:cNvGrpSpPr/>
          <p:nvPr/>
        </p:nvGrpSpPr>
        <p:grpSpPr>
          <a:xfrm>
            <a:off x="4236190" y="1328785"/>
            <a:ext cx="5299901" cy="8588678"/>
            <a:chOff x="694334" y="400114"/>
            <a:chExt cx="7066536" cy="11451571"/>
          </a:xfrm>
        </p:grpSpPr>
        <p:sp>
          <p:nvSpPr>
            <p:cNvPr id="8" name="Freeform 8"/>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1784007" y="1570919"/>
              <a:ext cx="4864456" cy="8831292"/>
            </a:xfrm>
            <a:custGeom>
              <a:avLst/>
              <a:gdLst/>
              <a:ahLst/>
              <a:cxnLst/>
              <a:rect l="l" t="t" r="r" b="b"/>
              <a:pathLst>
                <a:path w="4864456" h="8831292">
                  <a:moveTo>
                    <a:pt x="0" y="0"/>
                  </a:moveTo>
                  <a:lnTo>
                    <a:pt x="4864456" y="0"/>
                  </a:lnTo>
                  <a:lnTo>
                    <a:pt x="4864456" y="8831293"/>
                  </a:lnTo>
                  <a:lnTo>
                    <a:pt x="0" y="8831293"/>
                  </a:lnTo>
                  <a:lnTo>
                    <a:pt x="0" y="0"/>
                  </a:lnTo>
                  <a:close/>
                </a:path>
              </a:pathLst>
            </a:custGeom>
            <a:blipFill>
              <a:blip r:embed="rId6"/>
              <a:stretch>
                <a:fillRect t="-1001" b="-1001"/>
              </a:stretch>
            </a:blipFill>
          </p:spPr>
          <p:txBody>
            <a:bodyPr/>
            <a:lstStyle/>
            <a:p>
              <a:endParaRPr lang="en-MY"/>
            </a:p>
          </p:txBody>
        </p:sp>
      </p:grpSp>
      <p:sp>
        <p:nvSpPr>
          <p:cNvPr id="10" name="Freeform 10"/>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1" name="Freeform 11"/>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12" name="Freeform 12"/>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3" name="Freeform 13"/>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14" name="TextBox 14"/>
          <p:cNvSpPr txBox="1"/>
          <p:nvPr/>
        </p:nvSpPr>
        <p:spPr>
          <a:xfrm>
            <a:off x="2977193" y="514868"/>
            <a:ext cx="12333614" cy="1010271"/>
          </a:xfrm>
          <a:prstGeom prst="rect">
            <a:avLst/>
          </a:prstGeom>
        </p:spPr>
        <p:txBody>
          <a:bodyPr lIns="0" tIns="0" rIns="0" bIns="0" rtlCol="0" anchor="t">
            <a:spAutoFit/>
          </a:bodyPr>
          <a:lstStyle/>
          <a:p>
            <a:pPr algn="ctr">
              <a:lnSpc>
                <a:spcPts val="7978"/>
              </a:lnSpc>
            </a:pPr>
            <a:r>
              <a:rPr lang="en-US" sz="6648">
                <a:solidFill>
                  <a:srgbClr val="553868"/>
                </a:solidFill>
                <a:latin typeface="League Spartan"/>
                <a:ea typeface="League Spartan"/>
                <a:cs typeface="League Spartan"/>
                <a:sym typeface="League Spartan"/>
              </a:rPr>
              <a:t>Features of UTM Transport</a:t>
            </a:r>
          </a:p>
        </p:txBody>
      </p:sp>
      <p:grpSp>
        <p:nvGrpSpPr>
          <p:cNvPr id="15" name="Group 15"/>
          <p:cNvGrpSpPr/>
          <p:nvPr/>
        </p:nvGrpSpPr>
        <p:grpSpPr>
          <a:xfrm>
            <a:off x="13250681" y="1320088"/>
            <a:ext cx="5299901" cy="8588678"/>
            <a:chOff x="694334" y="400114"/>
            <a:chExt cx="7066536" cy="11451571"/>
          </a:xfrm>
        </p:grpSpPr>
        <p:sp>
          <p:nvSpPr>
            <p:cNvPr id="16" name="Freeform 16"/>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7" name="Freeform 17"/>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5"/>
              <a:stretch>
                <a:fillRect t="-346" b="-346"/>
              </a:stretch>
            </a:blipFill>
          </p:spPr>
          <p:txBody>
            <a:bodyPr/>
            <a:lstStyle/>
            <a:p>
              <a:endParaRPr lang="en-MY"/>
            </a:p>
          </p:txBody>
        </p:sp>
      </p:grpSp>
      <p:grpSp>
        <p:nvGrpSpPr>
          <p:cNvPr id="18" name="Group 18"/>
          <p:cNvGrpSpPr/>
          <p:nvPr/>
        </p:nvGrpSpPr>
        <p:grpSpPr>
          <a:xfrm>
            <a:off x="8747550" y="1320088"/>
            <a:ext cx="5299901" cy="8588678"/>
            <a:chOff x="694334" y="400114"/>
            <a:chExt cx="7066536" cy="11451571"/>
          </a:xfrm>
        </p:grpSpPr>
        <p:sp>
          <p:nvSpPr>
            <p:cNvPr id="19" name="Freeform 1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0" name="Freeform 20"/>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6"/>
              <a:stretch>
                <a:fillRect t="-178" b="-178"/>
              </a:stretch>
            </a:blipFill>
          </p:spPr>
          <p:txBody>
            <a:bodyPr/>
            <a:lstStyle/>
            <a:p>
              <a:endParaRPr lang="en-MY"/>
            </a:p>
          </p:txBody>
        </p:sp>
      </p:grpSp>
    </p:spTree>
    <p:extLst>
      <p:ext uri="{BB962C8B-B14F-4D97-AF65-F5344CB8AC3E}">
        <p14:creationId xmlns:p14="http://schemas.microsoft.com/office/powerpoint/2010/main" val="246917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5161448" y="8717352"/>
            <a:ext cx="1700134" cy="1567790"/>
          </a:xfrm>
          <a:custGeom>
            <a:avLst/>
            <a:gdLst/>
            <a:ahLst/>
            <a:cxnLst/>
            <a:rect l="l" t="t" r="r" b="b"/>
            <a:pathLst>
              <a:path w="1700134" h="1567790">
                <a:moveTo>
                  <a:pt x="0" y="0"/>
                </a:moveTo>
                <a:lnTo>
                  <a:pt x="1700134" y="0"/>
                </a:lnTo>
                <a:lnTo>
                  <a:pt x="1700134" y="1567790"/>
                </a:lnTo>
                <a:lnTo>
                  <a:pt x="0" y="1567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1240675" y="2620400"/>
            <a:ext cx="6427200" cy="6427200"/>
            <a:chOff x="0" y="0"/>
            <a:chExt cx="8569600" cy="8569600"/>
          </a:xfrm>
        </p:grpSpPr>
        <p:sp>
          <p:nvSpPr>
            <p:cNvPr id="4" name="Freeform 4"/>
            <p:cNvSpPr/>
            <p:nvPr/>
          </p:nvSpPr>
          <p:spPr>
            <a:xfrm>
              <a:off x="0" y="0"/>
              <a:ext cx="8569579" cy="8569579"/>
            </a:xfrm>
            <a:custGeom>
              <a:avLst/>
              <a:gdLst/>
              <a:ahLst/>
              <a:cxnLst/>
              <a:rect l="l" t="t" r="r" b="b"/>
              <a:pathLst>
                <a:path w="8569579" h="8569579">
                  <a:moveTo>
                    <a:pt x="0" y="4284853"/>
                  </a:moveTo>
                  <a:cubicBezTo>
                    <a:pt x="0" y="1918335"/>
                    <a:pt x="1918335" y="0"/>
                    <a:pt x="4284853" y="0"/>
                  </a:cubicBezTo>
                  <a:cubicBezTo>
                    <a:pt x="6651372" y="0"/>
                    <a:pt x="8569579" y="1918335"/>
                    <a:pt x="8569579" y="4284853"/>
                  </a:cubicBezTo>
                  <a:cubicBezTo>
                    <a:pt x="8569579" y="6651372"/>
                    <a:pt x="6651244" y="8569579"/>
                    <a:pt x="4284853" y="8569579"/>
                  </a:cubicBezTo>
                  <a:cubicBezTo>
                    <a:pt x="1918463" y="8569579"/>
                    <a:pt x="0" y="6651244"/>
                    <a:pt x="0" y="4284853"/>
                  </a:cubicBezTo>
                  <a:close/>
                </a:path>
              </a:pathLst>
            </a:custGeom>
            <a:solidFill>
              <a:srgbClr val="897FBB">
                <a:alpha val="8235"/>
              </a:srgbClr>
            </a:solidFill>
          </p:spPr>
          <p:txBody>
            <a:bodyPr/>
            <a:lstStyle/>
            <a:p>
              <a:endParaRPr lang="en-MY"/>
            </a:p>
          </p:txBody>
        </p:sp>
      </p:grpSp>
      <p:sp>
        <p:nvSpPr>
          <p:cNvPr id="5" name="TextBox 5"/>
          <p:cNvSpPr txBox="1"/>
          <p:nvPr/>
        </p:nvSpPr>
        <p:spPr>
          <a:xfrm>
            <a:off x="9686430" y="2572775"/>
            <a:ext cx="4553550" cy="1657350"/>
          </a:xfrm>
          <a:prstGeom prst="rect">
            <a:avLst/>
          </a:prstGeom>
        </p:spPr>
        <p:txBody>
          <a:bodyPr lIns="0" tIns="0" rIns="0" bIns="0" rtlCol="0" anchor="t">
            <a:spAutoFit/>
          </a:bodyPr>
          <a:lstStyle/>
          <a:p>
            <a:pPr algn="ctr">
              <a:lnSpc>
                <a:spcPts val="12719"/>
              </a:lnSpc>
            </a:pPr>
            <a:r>
              <a:rPr lang="en-US" sz="10599">
                <a:solidFill>
                  <a:srgbClr val="897FBB"/>
                </a:solidFill>
                <a:latin typeface="Arimo"/>
                <a:ea typeface="Arimo"/>
                <a:cs typeface="Arimo"/>
                <a:sym typeface="Arimo"/>
              </a:rPr>
              <a:t>01</a:t>
            </a:r>
          </a:p>
        </p:txBody>
      </p:sp>
      <p:sp>
        <p:nvSpPr>
          <p:cNvPr id="6" name="Freeform 6"/>
          <p:cNvSpPr/>
          <p:nvPr/>
        </p:nvSpPr>
        <p:spPr>
          <a:xfrm>
            <a:off x="-884583" y="4845112"/>
            <a:ext cx="4702008" cy="8851312"/>
          </a:xfrm>
          <a:custGeom>
            <a:avLst/>
            <a:gdLst/>
            <a:ahLst/>
            <a:cxnLst/>
            <a:rect l="l" t="t" r="r" b="b"/>
            <a:pathLst>
              <a:path w="4702008" h="8851312">
                <a:moveTo>
                  <a:pt x="0" y="0"/>
                </a:moveTo>
                <a:lnTo>
                  <a:pt x="4702008" y="0"/>
                </a:lnTo>
                <a:lnTo>
                  <a:pt x="4702008" y="8851312"/>
                </a:lnTo>
                <a:lnTo>
                  <a:pt x="0" y="8851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7" name="Freeform 7"/>
          <p:cNvSpPr/>
          <p:nvPr/>
        </p:nvSpPr>
        <p:spPr>
          <a:xfrm>
            <a:off x="953921" y="1823101"/>
            <a:ext cx="4880223" cy="7212057"/>
          </a:xfrm>
          <a:custGeom>
            <a:avLst/>
            <a:gdLst/>
            <a:ahLst/>
            <a:cxnLst/>
            <a:rect l="l" t="t" r="r" b="b"/>
            <a:pathLst>
              <a:path w="4880223" h="7212057">
                <a:moveTo>
                  <a:pt x="0" y="0"/>
                </a:moveTo>
                <a:lnTo>
                  <a:pt x="4880223" y="0"/>
                </a:lnTo>
                <a:lnTo>
                  <a:pt x="4880223" y="7212058"/>
                </a:lnTo>
                <a:lnTo>
                  <a:pt x="0" y="7212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8" name="Group 8"/>
          <p:cNvGrpSpPr/>
          <p:nvPr/>
        </p:nvGrpSpPr>
        <p:grpSpPr>
          <a:xfrm>
            <a:off x="405399" y="1028700"/>
            <a:ext cx="3119400" cy="871652"/>
            <a:chOff x="0" y="0"/>
            <a:chExt cx="4159200" cy="1162202"/>
          </a:xfrm>
        </p:grpSpPr>
        <p:sp>
          <p:nvSpPr>
            <p:cNvPr id="9" name="Freeform 9"/>
            <p:cNvSpPr/>
            <p:nvPr/>
          </p:nvSpPr>
          <p:spPr>
            <a:xfrm>
              <a:off x="0" y="0"/>
              <a:ext cx="4159250" cy="1808105"/>
            </a:xfrm>
            <a:custGeom>
              <a:avLst/>
              <a:gdLst/>
              <a:ahLst/>
              <a:cxnLst/>
              <a:rect l="l" t="t" r="r" b="b"/>
              <a:pathLst>
                <a:path w="4159250" h="1808105">
                  <a:moveTo>
                    <a:pt x="0" y="0"/>
                  </a:moveTo>
                  <a:lnTo>
                    <a:pt x="693166" y="0"/>
                  </a:lnTo>
                  <a:lnTo>
                    <a:pt x="1732915" y="0"/>
                  </a:lnTo>
                  <a:lnTo>
                    <a:pt x="4159250" y="0"/>
                  </a:lnTo>
                  <a:lnTo>
                    <a:pt x="4159250" y="677939"/>
                  </a:lnTo>
                  <a:lnTo>
                    <a:pt x="4159250" y="968484"/>
                  </a:lnTo>
                  <a:lnTo>
                    <a:pt x="4159250" y="1162181"/>
                  </a:lnTo>
                  <a:lnTo>
                    <a:pt x="1733042" y="1162181"/>
                  </a:lnTo>
                  <a:lnTo>
                    <a:pt x="1597279" y="1808105"/>
                  </a:lnTo>
                  <a:lnTo>
                    <a:pt x="693166" y="1162181"/>
                  </a:lnTo>
                  <a:lnTo>
                    <a:pt x="0" y="1162181"/>
                  </a:lnTo>
                  <a:lnTo>
                    <a:pt x="0" y="968484"/>
                  </a:lnTo>
                  <a:lnTo>
                    <a:pt x="0" y="677939"/>
                  </a:lnTo>
                  <a:close/>
                </a:path>
              </a:pathLst>
            </a:custGeom>
            <a:solidFill>
              <a:srgbClr val="FF9900"/>
            </a:solidFill>
          </p:spPr>
          <p:txBody>
            <a:bodyPr/>
            <a:lstStyle/>
            <a:p>
              <a:endParaRPr lang="en-MY"/>
            </a:p>
          </p:txBody>
        </p:sp>
        <p:sp>
          <p:nvSpPr>
            <p:cNvPr id="10" name="TextBox 10"/>
            <p:cNvSpPr txBox="1"/>
            <p:nvPr/>
          </p:nvSpPr>
          <p:spPr>
            <a:xfrm>
              <a:off x="0" y="-28575"/>
              <a:ext cx="41592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Welcome!</a:t>
              </a:r>
            </a:p>
          </p:txBody>
        </p:sp>
      </p:grpSp>
      <p:sp>
        <p:nvSpPr>
          <p:cNvPr id="11" name="Freeform 11"/>
          <p:cNvSpPr/>
          <p:nvPr/>
        </p:nvSpPr>
        <p:spPr>
          <a:xfrm rot="-754210">
            <a:off x="1845209" y="2698676"/>
            <a:ext cx="3064298" cy="5310952"/>
          </a:xfrm>
          <a:custGeom>
            <a:avLst/>
            <a:gdLst/>
            <a:ahLst/>
            <a:cxnLst/>
            <a:rect l="l" t="t" r="r" b="b"/>
            <a:pathLst>
              <a:path w="3064298" h="5310952">
                <a:moveTo>
                  <a:pt x="0" y="0"/>
                </a:moveTo>
                <a:lnTo>
                  <a:pt x="3064298" y="0"/>
                </a:lnTo>
                <a:lnTo>
                  <a:pt x="3064298" y="5310952"/>
                </a:lnTo>
                <a:lnTo>
                  <a:pt x="0" y="5310952"/>
                </a:lnTo>
                <a:lnTo>
                  <a:pt x="0" y="0"/>
                </a:lnTo>
                <a:close/>
              </a:path>
            </a:pathLst>
          </a:custGeom>
          <a:blipFill>
            <a:blip r:embed="rId9"/>
            <a:stretch>
              <a:fillRect t="-14499" b="-14499"/>
            </a:stretch>
          </a:blipFill>
        </p:spPr>
        <p:txBody>
          <a:bodyPr/>
          <a:lstStyle/>
          <a:p>
            <a:endParaRPr lang="en-MY"/>
          </a:p>
        </p:txBody>
      </p:sp>
      <p:sp>
        <p:nvSpPr>
          <p:cNvPr id="12" name="TextBox 12"/>
          <p:cNvSpPr txBox="1"/>
          <p:nvPr/>
        </p:nvSpPr>
        <p:spPr>
          <a:xfrm>
            <a:off x="4134328" y="4452875"/>
            <a:ext cx="15657755" cy="2752725"/>
          </a:xfrm>
          <a:prstGeom prst="rect">
            <a:avLst/>
          </a:prstGeom>
        </p:spPr>
        <p:txBody>
          <a:bodyPr lIns="0" tIns="0" rIns="0" bIns="0" rtlCol="0" anchor="t">
            <a:spAutoFit/>
          </a:bodyPr>
          <a:lstStyle/>
          <a:p>
            <a:pPr algn="ctr">
              <a:lnSpc>
                <a:spcPts val="10800"/>
              </a:lnSpc>
            </a:pPr>
            <a:r>
              <a:rPr lang="en-US" sz="9000">
                <a:solidFill>
                  <a:srgbClr val="8162A7"/>
                </a:solidFill>
                <a:latin typeface="Archivo Black"/>
                <a:ea typeface="Archivo Black"/>
                <a:cs typeface="Archivo Black"/>
                <a:sym typeface="Archivo Black"/>
              </a:rPr>
              <a:t>LOGIN AUTHENTICATION</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891554" y="1098151"/>
            <a:ext cx="9784515" cy="9188849"/>
            <a:chOff x="0" y="0"/>
            <a:chExt cx="13046020" cy="12251799"/>
          </a:xfrm>
        </p:grpSpPr>
        <p:sp>
          <p:nvSpPr>
            <p:cNvPr id="3" name="Freeform 3"/>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4" name="Freeform 4"/>
            <p:cNvSpPr/>
            <p:nvPr/>
          </p:nvSpPr>
          <p:spPr>
            <a:xfrm>
              <a:off x="1859775" y="1498979"/>
              <a:ext cx="4735656" cy="8907477"/>
            </a:xfrm>
            <a:custGeom>
              <a:avLst/>
              <a:gdLst/>
              <a:ahLst/>
              <a:cxnLst/>
              <a:rect l="l" t="t" r="r" b="b"/>
              <a:pathLst>
                <a:path w="4735656" h="8907477">
                  <a:moveTo>
                    <a:pt x="0" y="0"/>
                  </a:moveTo>
                  <a:lnTo>
                    <a:pt x="4735655" y="0"/>
                  </a:lnTo>
                  <a:lnTo>
                    <a:pt x="4735655" y="8907477"/>
                  </a:lnTo>
                  <a:lnTo>
                    <a:pt x="0" y="8907477"/>
                  </a:lnTo>
                  <a:lnTo>
                    <a:pt x="0" y="0"/>
                  </a:lnTo>
                  <a:close/>
                </a:path>
              </a:pathLst>
            </a:custGeom>
            <a:blipFill>
              <a:blip r:embed="rId5"/>
              <a:stretch>
                <a:fillRect t="-11986" b="-6878"/>
              </a:stretch>
            </a:blipFill>
          </p:spPr>
          <p:txBody>
            <a:bodyPr/>
            <a:lstStyle/>
            <a:p>
              <a:endParaRPr lang="en-MY"/>
            </a:p>
          </p:txBody>
        </p:sp>
        <p:sp>
          <p:nvSpPr>
            <p:cNvPr id="5" name="TextBox 5"/>
            <p:cNvSpPr txBox="1"/>
            <p:nvPr/>
          </p:nvSpPr>
          <p:spPr>
            <a:xfrm>
              <a:off x="8998620" y="3778650"/>
              <a:ext cx="4047400" cy="2562225"/>
            </a:xfrm>
            <a:prstGeom prst="rect">
              <a:avLst/>
            </a:prstGeom>
          </p:spPr>
          <p:txBody>
            <a:bodyPr lIns="0" tIns="0" rIns="0" bIns="0" rtlCol="0" anchor="t">
              <a:spAutoFit/>
            </a:bodyPr>
            <a:lstStyle/>
            <a:p>
              <a:pPr algn="ctr">
                <a:lnSpc>
                  <a:spcPts val="5040"/>
                </a:lnSpc>
              </a:pPr>
              <a:r>
                <a:rPr lang="en-US" sz="4200">
                  <a:solidFill>
                    <a:srgbClr val="553868"/>
                  </a:solidFill>
                  <a:latin typeface="League Spartan"/>
                  <a:ea typeface="League Spartan"/>
                  <a:cs typeface="League Spartan"/>
                  <a:sym typeface="League Spartan"/>
                </a:rPr>
                <a:t>Using Personal Email</a:t>
              </a:r>
            </a:p>
          </p:txBody>
        </p:sp>
      </p:grpSp>
      <p:sp>
        <p:nvSpPr>
          <p:cNvPr id="6" name="Freeform 6"/>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8" name="Freeform 8"/>
          <p:cNvSpPr/>
          <p:nvPr/>
        </p:nvSpPr>
        <p:spPr>
          <a:xfrm rot="-1717109">
            <a:off x="11456966" y="10370638"/>
            <a:ext cx="840046" cy="787289"/>
          </a:xfrm>
          <a:custGeom>
            <a:avLst/>
            <a:gdLst/>
            <a:ahLst/>
            <a:cxnLst/>
            <a:rect l="l" t="t" r="r" b="b"/>
            <a:pathLst>
              <a:path w="840046" h="787289">
                <a:moveTo>
                  <a:pt x="0" y="0"/>
                </a:moveTo>
                <a:lnTo>
                  <a:pt x="840045" y="0"/>
                </a:lnTo>
                <a:lnTo>
                  <a:pt x="840045" y="787289"/>
                </a:lnTo>
                <a:lnTo>
                  <a:pt x="0" y="787289"/>
                </a:lnTo>
                <a:lnTo>
                  <a:pt x="0" y="0"/>
                </a:lnTo>
                <a:close/>
              </a:path>
            </a:pathLst>
          </a:custGeom>
          <a:blipFill>
            <a:blip r:embed="rId10"/>
            <a:stretch>
              <a:fillRect/>
            </a:stretch>
          </a:blipFill>
        </p:spPr>
        <p:txBody>
          <a:bodyPr/>
          <a:lstStyle/>
          <a:p>
            <a:endParaRPr lang="en-MY"/>
          </a:p>
        </p:txBody>
      </p:sp>
      <p:sp>
        <p:nvSpPr>
          <p:cNvPr id="9" name="TextBox 9"/>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UNSUCCESSFUL LOGIN</a:t>
            </a:r>
          </a:p>
        </p:txBody>
      </p:sp>
      <p:grpSp>
        <p:nvGrpSpPr>
          <p:cNvPr id="10" name="Group 10"/>
          <p:cNvGrpSpPr/>
          <p:nvPr/>
        </p:nvGrpSpPr>
        <p:grpSpPr>
          <a:xfrm rot="-5400000">
            <a:off x="8506295" y="4629381"/>
            <a:ext cx="1303998" cy="3752849"/>
            <a:chOff x="0" y="0"/>
            <a:chExt cx="572358" cy="1647221"/>
          </a:xfrm>
        </p:grpSpPr>
        <p:sp>
          <p:nvSpPr>
            <p:cNvPr id="11" name="Freeform 11"/>
            <p:cNvSpPr/>
            <p:nvPr/>
          </p:nvSpPr>
          <p:spPr>
            <a:xfrm>
              <a:off x="0" y="0"/>
              <a:ext cx="572358" cy="1647221"/>
            </a:xfrm>
            <a:custGeom>
              <a:avLst/>
              <a:gdLst/>
              <a:ahLst/>
              <a:cxnLst/>
              <a:rect l="l" t="t" r="r" b="b"/>
              <a:pathLst>
                <a:path w="572358" h="1647221">
                  <a:moveTo>
                    <a:pt x="286179" y="1647221"/>
                  </a:moveTo>
                  <a:lnTo>
                    <a:pt x="0" y="1240821"/>
                  </a:lnTo>
                  <a:lnTo>
                    <a:pt x="203200" y="1240821"/>
                  </a:lnTo>
                  <a:lnTo>
                    <a:pt x="203200" y="0"/>
                  </a:lnTo>
                  <a:lnTo>
                    <a:pt x="369158" y="0"/>
                  </a:lnTo>
                  <a:lnTo>
                    <a:pt x="369158" y="1240821"/>
                  </a:lnTo>
                  <a:lnTo>
                    <a:pt x="572358" y="1240821"/>
                  </a:lnTo>
                  <a:lnTo>
                    <a:pt x="286179" y="1647221"/>
                  </a:lnTo>
                  <a:close/>
                </a:path>
              </a:pathLst>
            </a:custGeom>
            <a:solidFill>
              <a:srgbClr val="8162A7"/>
            </a:solidFill>
          </p:spPr>
          <p:txBody>
            <a:bodyPr/>
            <a:lstStyle/>
            <a:p>
              <a:endParaRPr lang="en-MY"/>
            </a:p>
          </p:txBody>
        </p:sp>
        <p:sp>
          <p:nvSpPr>
            <p:cNvPr id="12" name="TextBox 12"/>
            <p:cNvSpPr txBox="1"/>
            <p:nvPr/>
          </p:nvSpPr>
          <p:spPr>
            <a:xfrm>
              <a:off x="203200" y="0"/>
              <a:ext cx="165958" cy="1545621"/>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13802426" y="8492526"/>
            <a:ext cx="6118200" cy="6118200"/>
            <a:chOff x="0" y="0"/>
            <a:chExt cx="8157600" cy="8157600"/>
          </a:xfrm>
        </p:grpSpPr>
        <p:sp>
          <p:nvSpPr>
            <p:cNvPr id="14" name="Freeform 14"/>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15" name="Freeform 1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6" name="Freeform 1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grpSp>
        <p:nvGrpSpPr>
          <p:cNvPr id="17" name="Group 17"/>
          <p:cNvGrpSpPr/>
          <p:nvPr/>
        </p:nvGrpSpPr>
        <p:grpSpPr>
          <a:xfrm>
            <a:off x="10631724" y="1028700"/>
            <a:ext cx="6341403" cy="9188849"/>
            <a:chOff x="0" y="0"/>
            <a:chExt cx="8455205" cy="12251799"/>
          </a:xfrm>
        </p:grpSpPr>
        <p:sp>
          <p:nvSpPr>
            <p:cNvPr id="18" name="Freeform 18"/>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9" name="Freeform 19"/>
            <p:cNvSpPr/>
            <p:nvPr/>
          </p:nvSpPr>
          <p:spPr>
            <a:xfrm>
              <a:off x="1874226" y="1477312"/>
              <a:ext cx="4732153" cy="8885260"/>
            </a:xfrm>
            <a:custGeom>
              <a:avLst/>
              <a:gdLst/>
              <a:ahLst/>
              <a:cxnLst/>
              <a:rect l="l" t="t" r="r" b="b"/>
              <a:pathLst>
                <a:path w="4732153" h="8885260">
                  <a:moveTo>
                    <a:pt x="0" y="0"/>
                  </a:moveTo>
                  <a:lnTo>
                    <a:pt x="4732153" y="0"/>
                  </a:lnTo>
                  <a:lnTo>
                    <a:pt x="4732153" y="8885261"/>
                  </a:lnTo>
                  <a:lnTo>
                    <a:pt x="0" y="8885261"/>
                  </a:lnTo>
                  <a:lnTo>
                    <a:pt x="0" y="0"/>
                  </a:lnTo>
                  <a:close/>
                </a:path>
              </a:pathLst>
            </a:custGeom>
            <a:blipFill>
              <a:blip r:embed="rId15"/>
              <a:stretch>
                <a:fillRect t="-11731" b="-7342"/>
              </a:stretch>
            </a:blipFill>
          </p:spPr>
          <p:txBody>
            <a:bodyPr/>
            <a:lstStyle/>
            <a:p>
              <a:endParaRPr lang="en-MY"/>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rot="-485053">
            <a:off x="2450453" y="6721852"/>
            <a:ext cx="4080046" cy="3294637"/>
          </a:xfrm>
          <a:custGeom>
            <a:avLst/>
            <a:gdLst/>
            <a:ahLst/>
            <a:cxnLst/>
            <a:rect l="l" t="t" r="r" b="b"/>
            <a:pathLst>
              <a:path w="4080046" h="3294637">
                <a:moveTo>
                  <a:pt x="0" y="0"/>
                </a:moveTo>
                <a:lnTo>
                  <a:pt x="4080046" y="0"/>
                </a:lnTo>
                <a:lnTo>
                  <a:pt x="4080046" y="3294637"/>
                </a:lnTo>
                <a:lnTo>
                  <a:pt x="0" y="3294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7" name="Freeform 7"/>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8" name="Freeform 8"/>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9" name="Freeform 9"/>
          <p:cNvSpPr/>
          <p:nvPr/>
        </p:nvSpPr>
        <p:spPr>
          <a:xfrm rot="817331">
            <a:off x="11088037" y="2510068"/>
            <a:ext cx="4417307" cy="4417307"/>
          </a:xfrm>
          <a:custGeom>
            <a:avLst/>
            <a:gdLst/>
            <a:ahLst/>
            <a:cxnLst/>
            <a:rect l="l" t="t" r="r" b="b"/>
            <a:pathLst>
              <a:path w="4417307" h="4417307">
                <a:moveTo>
                  <a:pt x="0" y="0"/>
                </a:moveTo>
                <a:lnTo>
                  <a:pt x="4417307" y="0"/>
                </a:lnTo>
                <a:lnTo>
                  <a:pt x="4417307" y="4417307"/>
                </a:lnTo>
                <a:lnTo>
                  <a:pt x="0" y="4417307"/>
                </a:lnTo>
                <a:lnTo>
                  <a:pt x="0" y="0"/>
                </a:lnTo>
                <a:close/>
              </a:path>
            </a:pathLst>
          </a:custGeom>
          <a:blipFill>
            <a:blip r:embed="rId15"/>
            <a:stretch>
              <a:fillRect/>
            </a:stretch>
          </a:blipFill>
        </p:spPr>
        <p:txBody>
          <a:bodyPr/>
          <a:lstStyle/>
          <a:p>
            <a:endParaRPr lang="en-MY"/>
          </a:p>
        </p:txBody>
      </p:sp>
      <p:grpSp>
        <p:nvGrpSpPr>
          <p:cNvPr id="10" name="Group 10"/>
          <p:cNvGrpSpPr/>
          <p:nvPr/>
        </p:nvGrpSpPr>
        <p:grpSpPr>
          <a:xfrm>
            <a:off x="5900004" y="1399720"/>
            <a:ext cx="5731965" cy="9288852"/>
            <a:chOff x="750938" y="432732"/>
            <a:chExt cx="7642621" cy="12385137"/>
          </a:xfrm>
        </p:grpSpPr>
        <p:sp>
          <p:nvSpPr>
            <p:cNvPr id="11" name="Freeform 11"/>
            <p:cNvSpPr/>
            <p:nvPr/>
          </p:nvSpPr>
          <p:spPr>
            <a:xfrm rot="434996">
              <a:off x="750938" y="432732"/>
              <a:ext cx="7642621" cy="12385137"/>
            </a:xfrm>
            <a:custGeom>
              <a:avLst/>
              <a:gdLst/>
              <a:ahLst/>
              <a:cxnLst/>
              <a:rect l="l" t="t" r="r" b="b"/>
              <a:pathLst>
                <a:path w="7642621" h="12385137">
                  <a:moveTo>
                    <a:pt x="0" y="0"/>
                  </a:moveTo>
                  <a:lnTo>
                    <a:pt x="7642621" y="0"/>
                  </a:lnTo>
                  <a:lnTo>
                    <a:pt x="7642621" y="12385138"/>
                  </a:lnTo>
                  <a:lnTo>
                    <a:pt x="0" y="12385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pic>
          <p:nvPicPr>
            <p:cNvPr id="12" name="Picture 12">
              <a:hlinkClick r:id="" action="ppaction://media"/>
            </p:cNvPr>
            <p:cNvPicPr>
              <a:picLocks noChangeAspect="1"/>
            </p:cNvPicPr>
            <p:nvPr>
              <a:videoFile r:link="rId1"/>
              <p:extLst>
                <p:ext uri="{DAA4B4D4-6D71-4841-9C94-3DE7FCFB9230}">
                  <p14:media xmlns:p14="http://schemas.microsoft.com/office/powerpoint/2010/main" r:embed="rId2">
                    <p14:trim st="450"/>
                  </p14:media>
                </p:ext>
              </p:extLst>
            </p:nvPr>
          </p:nvPicPr>
          <p:blipFill>
            <a:blip r:embed="rId18"/>
            <a:srcRect t="9674" b="6271"/>
            <a:stretch>
              <a:fillRect/>
            </a:stretch>
          </p:blipFill>
          <p:spPr>
            <a:xfrm>
              <a:off x="2011389" y="1621180"/>
              <a:ext cx="5121720" cy="9633641"/>
            </a:xfrm>
            <a:prstGeom prst="rect">
              <a:avLst/>
            </a:prstGeom>
            <a:ln>
              <a:solidFill>
                <a:srgbClr val="4472C4"/>
              </a:solidFill>
            </a:ln>
          </p:spPr>
        </p:pic>
      </p:grpSp>
      <p:sp>
        <p:nvSpPr>
          <p:cNvPr id="13" name="TextBox 13"/>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DEMONSTRATION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4" name="Group 4"/>
          <p:cNvGrpSpPr/>
          <p:nvPr/>
        </p:nvGrpSpPr>
        <p:grpSpPr>
          <a:xfrm>
            <a:off x="891554" y="1098151"/>
            <a:ext cx="6341403" cy="9188849"/>
            <a:chOff x="0" y="0"/>
            <a:chExt cx="8455205" cy="12251799"/>
          </a:xfrm>
        </p:grpSpPr>
        <p:sp>
          <p:nvSpPr>
            <p:cNvPr id="5" name="Freeform 5"/>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1859775" y="1498979"/>
              <a:ext cx="4735656" cy="8907477"/>
            </a:xfrm>
            <a:custGeom>
              <a:avLst/>
              <a:gdLst/>
              <a:ahLst/>
              <a:cxnLst/>
              <a:rect l="l" t="t" r="r" b="b"/>
              <a:pathLst>
                <a:path w="4735656" h="8907477">
                  <a:moveTo>
                    <a:pt x="0" y="0"/>
                  </a:moveTo>
                  <a:lnTo>
                    <a:pt x="4735655" y="0"/>
                  </a:lnTo>
                  <a:lnTo>
                    <a:pt x="4735655" y="8907477"/>
                  </a:lnTo>
                  <a:lnTo>
                    <a:pt x="0" y="8907477"/>
                  </a:lnTo>
                  <a:lnTo>
                    <a:pt x="0" y="0"/>
                  </a:lnTo>
                  <a:close/>
                </a:path>
              </a:pathLst>
            </a:custGeom>
            <a:blipFill>
              <a:blip r:embed="rId9"/>
              <a:stretch>
                <a:fillRect t="-11986" b="-6878"/>
              </a:stretch>
            </a:blipFill>
          </p:spPr>
          <p:txBody>
            <a:bodyPr/>
            <a:lstStyle/>
            <a:p>
              <a:endParaRPr lang="en-MY"/>
            </a:p>
          </p:txBody>
        </p:sp>
      </p:grpSp>
      <p:sp>
        <p:nvSpPr>
          <p:cNvPr id="7" name="Freeform 7"/>
          <p:cNvSpPr/>
          <p:nvPr/>
        </p:nvSpPr>
        <p:spPr>
          <a:xfrm rot="-1717109">
            <a:off x="11487560" y="10370638"/>
            <a:ext cx="840046" cy="787289"/>
          </a:xfrm>
          <a:custGeom>
            <a:avLst/>
            <a:gdLst/>
            <a:ahLst/>
            <a:cxnLst/>
            <a:rect l="l" t="t" r="r" b="b"/>
            <a:pathLst>
              <a:path w="840046" h="787289">
                <a:moveTo>
                  <a:pt x="0" y="0"/>
                </a:moveTo>
                <a:lnTo>
                  <a:pt x="840045" y="0"/>
                </a:lnTo>
                <a:lnTo>
                  <a:pt x="840045" y="787289"/>
                </a:lnTo>
                <a:lnTo>
                  <a:pt x="0" y="787289"/>
                </a:lnTo>
                <a:lnTo>
                  <a:pt x="0" y="0"/>
                </a:lnTo>
                <a:close/>
              </a:path>
            </a:pathLst>
          </a:custGeom>
          <a:blipFill>
            <a:blip r:embed="rId10"/>
            <a:stretch>
              <a:fillRect/>
            </a:stretch>
          </a:blipFill>
        </p:spPr>
        <p:txBody>
          <a:bodyPr/>
          <a:lstStyle/>
          <a:p>
            <a:endParaRPr lang="en-MY"/>
          </a:p>
        </p:txBody>
      </p:sp>
      <p:sp>
        <p:nvSpPr>
          <p:cNvPr id="8" name="TextBox 8"/>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SUCCESSFUL LOGIN</a:t>
            </a:r>
          </a:p>
        </p:txBody>
      </p:sp>
      <p:grpSp>
        <p:nvGrpSpPr>
          <p:cNvPr id="9" name="Group 9"/>
          <p:cNvGrpSpPr/>
          <p:nvPr/>
        </p:nvGrpSpPr>
        <p:grpSpPr>
          <a:xfrm rot="-5400000">
            <a:off x="8506295" y="4629381"/>
            <a:ext cx="1303998" cy="3752849"/>
            <a:chOff x="0" y="0"/>
            <a:chExt cx="572358" cy="1647221"/>
          </a:xfrm>
        </p:grpSpPr>
        <p:sp>
          <p:nvSpPr>
            <p:cNvPr id="10" name="Freeform 10"/>
            <p:cNvSpPr/>
            <p:nvPr/>
          </p:nvSpPr>
          <p:spPr>
            <a:xfrm>
              <a:off x="0" y="0"/>
              <a:ext cx="572358" cy="1647221"/>
            </a:xfrm>
            <a:custGeom>
              <a:avLst/>
              <a:gdLst/>
              <a:ahLst/>
              <a:cxnLst/>
              <a:rect l="l" t="t" r="r" b="b"/>
              <a:pathLst>
                <a:path w="572358" h="1647221">
                  <a:moveTo>
                    <a:pt x="286179" y="1647221"/>
                  </a:moveTo>
                  <a:lnTo>
                    <a:pt x="0" y="1240821"/>
                  </a:lnTo>
                  <a:lnTo>
                    <a:pt x="203200" y="1240821"/>
                  </a:lnTo>
                  <a:lnTo>
                    <a:pt x="203200" y="0"/>
                  </a:lnTo>
                  <a:lnTo>
                    <a:pt x="369158" y="0"/>
                  </a:lnTo>
                  <a:lnTo>
                    <a:pt x="369158" y="1240821"/>
                  </a:lnTo>
                  <a:lnTo>
                    <a:pt x="572358" y="1240821"/>
                  </a:lnTo>
                  <a:lnTo>
                    <a:pt x="286179" y="1647221"/>
                  </a:lnTo>
                  <a:close/>
                </a:path>
              </a:pathLst>
            </a:custGeom>
            <a:solidFill>
              <a:srgbClr val="8162A7"/>
            </a:solidFill>
          </p:spPr>
          <p:txBody>
            <a:bodyPr/>
            <a:lstStyle/>
            <a:p>
              <a:endParaRPr lang="en-MY"/>
            </a:p>
          </p:txBody>
        </p:sp>
        <p:sp>
          <p:nvSpPr>
            <p:cNvPr id="11" name="TextBox 11"/>
            <p:cNvSpPr txBox="1"/>
            <p:nvPr/>
          </p:nvSpPr>
          <p:spPr>
            <a:xfrm>
              <a:off x="203200" y="0"/>
              <a:ext cx="165958" cy="1545621"/>
            </a:xfrm>
            <a:prstGeom prst="rect">
              <a:avLst/>
            </a:prstGeom>
          </p:spPr>
          <p:txBody>
            <a:bodyPr lIns="50800" tIns="50800" rIns="50800" bIns="50800" rtlCol="0" anchor="ctr"/>
            <a:lstStyle/>
            <a:p>
              <a:pPr algn="ctr">
                <a:lnSpc>
                  <a:spcPts val="2879"/>
                </a:lnSpc>
              </a:pPr>
              <a:endParaRPr/>
            </a:p>
          </p:txBody>
        </p:sp>
      </p:grpSp>
      <p:sp>
        <p:nvSpPr>
          <p:cNvPr id="12" name="TextBox 12"/>
          <p:cNvSpPr txBox="1"/>
          <p:nvPr/>
        </p:nvSpPr>
        <p:spPr>
          <a:xfrm>
            <a:off x="7640519" y="4567932"/>
            <a:ext cx="3035550" cy="1285875"/>
          </a:xfrm>
          <a:prstGeom prst="rect">
            <a:avLst/>
          </a:prstGeom>
        </p:spPr>
        <p:txBody>
          <a:bodyPr lIns="0" tIns="0" rIns="0" bIns="0" rtlCol="0" anchor="t">
            <a:spAutoFit/>
          </a:bodyPr>
          <a:lstStyle/>
          <a:p>
            <a:pPr algn="ctr">
              <a:lnSpc>
                <a:spcPts val="5040"/>
              </a:lnSpc>
            </a:pPr>
            <a:r>
              <a:rPr lang="en-US" sz="4200">
                <a:solidFill>
                  <a:srgbClr val="553868"/>
                </a:solidFill>
                <a:latin typeface="League Spartan"/>
                <a:ea typeface="League Spartan"/>
                <a:cs typeface="League Spartan"/>
                <a:sym typeface="League Spartan"/>
              </a:rPr>
              <a:t>Using </a:t>
            </a:r>
          </a:p>
          <a:p>
            <a:pPr algn="ctr">
              <a:lnSpc>
                <a:spcPts val="5040"/>
              </a:lnSpc>
            </a:pPr>
            <a:r>
              <a:rPr lang="en-US" sz="4200">
                <a:solidFill>
                  <a:srgbClr val="553868"/>
                </a:solidFill>
                <a:latin typeface="League Spartan"/>
                <a:ea typeface="League Spartan"/>
                <a:cs typeface="League Spartan"/>
                <a:sym typeface="League Spartan"/>
              </a:rPr>
              <a:t>UTM Email</a:t>
            </a:r>
          </a:p>
        </p:txBody>
      </p:sp>
      <p:grpSp>
        <p:nvGrpSpPr>
          <p:cNvPr id="13" name="Group 13"/>
          <p:cNvGrpSpPr/>
          <p:nvPr/>
        </p:nvGrpSpPr>
        <p:grpSpPr>
          <a:xfrm>
            <a:off x="13802426" y="8492526"/>
            <a:ext cx="6118200" cy="6118200"/>
            <a:chOff x="0" y="0"/>
            <a:chExt cx="8157600" cy="8157600"/>
          </a:xfrm>
        </p:grpSpPr>
        <p:sp>
          <p:nvSpPr>
            <p:cNvPr id="14" name="Freeform 14"/>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15" name="Freeform 1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6" name="Freeform 1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grpSp>
        <p:nvGrpSpPr>
          <p:cNvPr id="17" name="Group 17"/>
          <p:cNvGrpSpPr/>
          <p:nvPr/>
        </p:nvGrpSpPr>
        <p:grpSpPr>
          <a:xfrm>
            <a:off x="10631724" y="1028700"/>
            <a:ext cx="6341403" cy="9188849"/>
            <a:chOff x="0" y="0"/>
            <a:chExt cx="8455205" cy="12251799"/>
          </a:xfrm>
        </p:grpSpPr>
        <p:sp>
          <p:nvSpPr>
            <p:cNvPr id="18" name="Freeform 18"/>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9" name="Freeform 19"/>
            <p:cNvSpPr/>
            <p:nvPr/>
          </p:nvSpPr>
          <p:spPr>
            <a:xfrm>
              <a:off x="1874226" y="1477312"/>
              <a:ext cx="4732153" cy="8885260"/>
            </a:xfrm>
            <a:custGeom>
              <a:avLst/>
              <a:gdLst/>
              <a:ahLst/>
              <a:cxnLst/>
              <a:rect l="l" t="t" r="r" b="b"/>
              <a:pathLst>
                <a:path w="4732153" h="8885260">
                  <a:moveTo>
                    <a:pt x="0" y="0"/>
                  </a:moveTo>
                  <a:lnTo>
                    <a:pt x="4732153" y="0"/>
                  </a:lnTo>
                  <a:lnTo>
                    <a:pt x="4732153" y="8885261"/>
                  </a:lnTo>
                  <a:lnTo>
                    <a:pt x="0" y="8885261"/>
                  </a:lnTo>
                  <a:lnTo>
                    <a:pt x="0" y="0"/>
                  </a:lnTo>
                  <a:close/>
                </a:path>
              </a:pathLst>
            </a:custGeom>
            <a:blipFill>
              <a:blip r:embed="rId15"/>
              <a:stretch>
                <a:fillRect l="-866" r="-866"/>
              </a:stretch>
            </a:blipFill>
          </p:spPr>
          <p:txBody>
            <a:bodyPr/>
            <a:lstStyle/>
            <a:p>
              <a:endParaRPr lang="en-MY"/>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431</Words>
  <Application>Microsoft Office PowerPoint</Application>
  <PresentationFormat>Custom</PresentationFormat>
  <Paragraphs>175</Paragraphs>
  <Slides>32</Slides>
  <Notes>32</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Shrikhand</vt:lpstr>
      <vt:lpstr>Arial</vt:lpstr>
      <vt:lpstr>Arimo</vt:lpstr>
      <vt:lpstr>DM Sans</vt:lpstr>
      <vt:lpstr>Poppins Bold</vt:lpstr>
      <vt:lpstr>Arimo Bold</vt:lpstr>
      <vt:lpstr>League Spartan</vt:lpstr>
      <vt:lpstr>Comic Sans</vt:lpstr>
      <vt:lpstr>Archivo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road-traffic-accident-reporting-app-pitch-deck.pptx</dc:title>
  <dc:creator>Darren</dc:creator>
  <cp:lastModifiedBy>dc.boonyee@gmail.com</cp:lastModifiedBy>
  <cp:revision>3</cp:revision>
  <dcterms:created xsi:type="dcterms:W3CDTF">2006-08-16T00:00:00Z</dcterms:created>
  <dcterms:modified xsi:type="dcterms:W3CDTF">2026-01-09T13:05:42Z</dcterms:modified>
  <dc:identifier>DAG9dgEMdPk</dc:identifier>
</cp:coreProperties>
</file>